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44"/>
  </p:notesMasterIdLst>
  <p:sldIdLst>
    <p:sldId id="306" r:id="rId6"/>
    <p:sldId id="300" r:id="rId7"/>
    <p:sldId id="315" r:id="rId8"/>
    <p:sldId id="316" r:id="rId9"/>
    <p:sldId id="304" r:id="rId10"/>
    <p:sldId id="327" r:id="rId11"/>
    <p:sldId id="319" r:id="rId12"/>
    <p:sldId id="328" r:id="rId13"/>
    <p:sldId id="329" r:id="rId14"/>
    <p:sldId id="331" r:id="rId15"/>
    <p:sldId id="324" r:id="rId16"/>
    <p:sldId id="325" r:id="rId17"/>
    <p:sldId id="335" r:id="rId18"/>
    <p:sldId id="336" r:id="rId19"/>
    <p:sldId id="338" r:id="rId20"/>
    <p:sldId id="312" r:id="rId21"/>
    <p:sldId id="357" r:id="rId22"/>
    <p:sldId id="334" r:id="rId23"/>
    <p:sldId id="337" r:id="rId24"/>
    <p:sldId id="339" r:id="rId25"/>
    <p:sldId id="326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9" r:id="rId35"/>
    <p:sldId id="348" r:id="rId36"/>
    <p:sldId id="350" r:id="rId37"/>
    <p:sldId id="351" r:id="rId38"/>
    <p:sldId id="353" r:id="rId39"/>
    <p:sldId id="352" r:id="rId40"/>
    <p:sldId id="355" r:id="rId41"/>
    <p:sldId id="354" r:id="rId42"/>
    <p:sldId id="356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5659"/>
    <a:srgbClr val="C3DD93"/>
    <a:srgbClr val="FBA93D"/>
    <a:srgbClr val="83A83F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048429-9744-42FD-8FB6-25BAE8AD583C}" v="2" dt="2025-10-01T18:25:34.7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5" autoAdjust="0"/>
    <p:restoredTop sz="95646" autoAdjust="0"/>
  </p:normalViewPr>
  <p:slideViewPr>
    <p:cSldViewPr snapToGrid="0">
      <p:cViewPr>
        <p:scale>
          <a:sx n="56" d="100"/>
          <a:sy n="56" d="100"/>
        </p:scale>
        <p:origin x="1344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79bf7848-a030-4096-934a-3abbfde4984a" providerId="ADAL" clId="{72A0705B-2B8F-4887-A784-F414502FB1C5}"/>
    <pc:docChg chg="undo redo custSel addSld delSld modSld sldOrd">
      <pc:chgData name="Deborah Shaw" userId="79bf7848-a030-4096-934a-3abbfde4984a" providerId="ADAL" clId="{72A0705B-2B8F-4887-A784-F414502FB1C5}" dt="2025-08-28T03:43:19.536" v="6758" actId="14100"/>
      <pc:docMkLst>
        <pc:docMk/>
      </pc:docMkLst>
      <pc:sldChg chg="del">
        <pc:chgData name="Deborah Shaw" userId="79bf7848-a030-4096-934a-3abbfde4984a" providerId="ADAL" clId="{72A0705B-2B8F-4887-A784-F414502FB1C5}" dt="2025-08-12T20:13:28.319" v="4" actId="2696"/>
        <pc:sldMkLst>
          <pc:docMk/>
          <pc:sldMk cId="1232106677" sldId="259"/>
        </pc:sldMkLst>
      </pc:sldChg>
      <pc:sldChg chg="del">
        <pc:chgData name="Deborah Shaw" userId="79bf7848-a030-4096-934a-3abbfde4984a" providerId="ADAL" clId="{72A0705B-2B8F-4887-A784-F414502FB1C5}" dt="2025-08-12T20:13:19.949" v="3" actId="2696"/>
        <pc:sldMkLst>
          <pc:docMk/>
          <pc:sldMk cId="1806275714" sldId="265"/>
        </pc:sldMkLst>
      </pc:sldChg>
      <pc:sldChg chg="modSp del mod">
        <pc:chgData name="Deborah Shaw" userId="79bf7848-a030-4096-934a-3abbfde4984a" providerId="ADAL" clId="{72A0705B-2B8F-4887-A784-F414502FB1C5}" dt="2025-08-26T22:11:32.462" v="6466" actId="2696"/>
        <pc:sldMkLst>
          <pc:docMk/>
          <pc:sldMk cId="3320042711" sldId="267"/>
        </pc:sldMkLst>
      </pc:sldChg>
      <pc:sldChg chg="delSp del mod ord">
        <pc:chgData name="Deborah Shaw" userId="79bf7848-a030-4096-934a-3abbfde4984a" providerId="ADAL" clId="{72A0705B-2B8F-4887-A784-F414502FB1C5}" dt="2025-08-26T20:26:40.686" v="6003" actId="2696"/>
        <pc:sldMkLst>
          <pc:docMk/>
          <pc:sldMk cId="2055898700" sldId="286"/>
        </pc:sldMkLst>
      </pc:sldChg>
      <pc:sldChg chg="del">
        <pc:chgData name="Deborah Shaw" userId="79bf7848-a030-4096-934a-3abbfde4984a" providerId="ADAL" clId="{72A0705B-2B8F-4887-A784-F414502FB1C5}" dt="2025-08-12T20:13:09.751" v="2" actId="2696"/>
        <pc:sldMkLst>
          <pc:docMk/>
          <pc:sldMk cId="591717139" sldId="296"/>
        </pc:sldMkLst>
      </pc:sldChg>
      <pc:sldChg chg="addSp delSp modSp mod">
        <pc:chgData name="Deborah Shaw" userId="79bf7848-a030-4096-934a-3abbfde4984a" providerId="ADAL" clId="{72A0705B-2B8F-4887-A784-F414502FB1C5}" dt="2025-08-26T19:53:15.965" v="4380" actId="404"/>
        <pc:sldMkLst>
          <pc:docMk/>
          <pc:sldMk cId="1513148009" sldId="300"/>
        </pc:sldMkLst>
      </pc:sldChg>
      <pc:sldChg chg="addSp delSp modSp mod ord">
        <pc:chgData name="Deborah Shaw" userId="79bf7848-a030-4096-934a-3abbfde4984a" providerId="ADAL" clId="{72A0705B-2B8F-4887-A784-F414502FB1C5}" dt="2025-08-26T15:48:43.290" v="369" actId="14100"/>
        <pc:sldMkLst>
          <pc:docMk/>
          <pc:sldMk cId="3596992793" sldId="304"/>
        </pc:sldMkLst>
      </pc:sldChg>
      <pc:sldChg chg="modSp mod">
        <pc:chgData name="Deborah Shaw" userId="79bf7848-a030-4096-934a-3abbfde4984a" providerId="ADAL" clId="{72A0705B-2B8F-4887-A784-F414502FB1C5}" dt="2025-08-26T20:38:28.647" v="6359" actId="14100"/>
        <pc:sldMkLst>
          <pc:docMk/>
          <pc:sldMk cId="3629754069" sldId="306"/>
        </pc:sldMkLst>
      </pc:sldChg>
      <pc:sldChg chg="del">
        <pc:chgData name="Deborah Shaw" userId="79bf7848-a030-4096-934a-3abbfde4984a" providerId="ADAL" clId="{72A0705B-2B8F-4887-A784-F414502FB1C5}" dt="2025-08-12T20:13:05.422" v="1" actId="2696"/>
        <pc:sldMkLst>
          <pc:docMk/>
          <pc:sldMk cId="2999367690" sldId="307"/>
        </pc:sldMkLst>
      </pc:sldChg>
      <pc:sldChg chg="addSp delSp modSp mod">
        <pc:chgData name="Deborah Shaw" userId="79bf7848-a030-4096-934a-3abbfde4984a" providerId="ADAL" clId="{72A0705B-2B8F-4887-A784-F414502FB1C5}" dt="2025-08-26T16:53:41.277" v="1707" actId="1076"/>
        <pc:sldMkLst>
          <pc:docMk/>
          <pc:sldMk cId="797655939" sldId="312"/>
        </pc:sldMkLst>
      </pc:sldChg>
      <pc:sldChg chg="addSp modSp del">
        <pc:chgData name="Deborah Shaw" userId="79bf7848-a030-4096-934a-3abbfde4984a" providerId="ADAL" clId="{72A0705B-2B8F-4887-A784-F414502FB1C5}" dt="2025-08-26T16:47:38.127" v="1511" actId="2696"/>
        <pc:sldMkLst>
          <pc:docMk/>
          <pc:sldMk cId="3835142533" sldId="313"/>
        </pc:sldMkLst>
      </pc:sldChg>
      <pc:sldChg chg="addSp delSp modSp new del mod ord">
        <pc:chgData name="Deborah Shaw" userId="79bf7848-a030-4096-934a-3abbfde4984a" providerId="ADAL" clId="{72A0705B-2B8F-4887-A784-F414502FB1C5}" dt="2025-08-26T20:46:20.247" v="6444" actId="2696"/>
        <pc:sldMkLst>
          <pc:docMk/>
          <pc:sldMk cId="2499966459" sldId="314"/>
        </pc:sldMkLst>
      </pc:sldChg>
      <pc:sldChg chg="addSp delSp modSp add mod ord">
        <pc:chgData name="Deborah Shaw" userId="79bf7848-a030-4096-934a-3abbfde4984a" providerId="ADAL" clId="{72A0705B-2B8F-4887-A784-F414502FB1C5}" dt="2025-08-26T15:33:05.754" v="266" actId="14100"/>
        <pc:sldMkLst>
          <pc:docMk/>
          <pc:sldMk cId="1744242930" sldId="315"/>
        </pc:sldMkLst>
      </pc:sldChg>
      <pc:sldChg chg="addSp delSp modSp new mod">
        <pc:chgData name="Deborah Shaw" userId="79bf7848-a030-4096-934a-3abbfde4984a" providerId="ADAL" clId="{72A0705B-2B8F-4887-A784-F414502FB1C5}" dt="2025-08-26T15:34:43.604" v="301" actId="21"/>
        <pc:sldMkLst>
          <pc:docMk/>
          <pc:sldMk cId="3671119671" sldId="316"/>
        </pc:sldMkLst>
      </pc:sldChg>
      <pc:sldChg chg="addSp delSp modSp new del mod">
        <pc:chgData name="Deborah Shaw" userId="79bf7848-a030-4096-934a-3abbfde4984a" providerId="ADAL" clId="{72A0705B-2B8F-4887-A784-F414502FB1C5}" dt="2025-08-20T19:58:18.572" v="136" actId="2696"/>
        <pc:sldMkLst>
          <pc:docMk/>
          <pc:sldMk cId="897602756" sldId="317"/>
        </pc:sldMkLst>
      </pc:sldChg>
      <pc:sldChg chg="addSp delSp modSp new del mod">
        <pc:chgData name="Deborah Shaw" userId="79bf7848-a030-4096-934a-3abbfde4984a" providerId="ADAL" clId="{72A0705B-2B8F-4887-A784-F414502FB1C5}" dt="2025-08-20T19:58:05.712" v="135" actId="2696"/>
        <pc:sldMkLst>
          <pc:docMk/>
          <pc:sldMk cId="3418420563" sldId="318"/>
        </pc:sldMkLst>
      </pc:sldChg>
      <pc:sldChg chg="addSp delSp modSp new mod">
        <pc:chgData name="Deborah Shaw" userId="79bf7848-a030-4096-934a-3abbfde4984a" providerId="ADAL" clId="{72A0705B-2B8F-4887-A784-F414502FB1C5}" dt="2025-08-27T19:37:30.087" v="6546" actId="14100"/>
        <pc:sldMkLst>
          <pc:docMk/>
          <pc:sldMk cId="1314755518" sldId="319"/>
        </pc:sldMkLst>
      </pc:sldChg>
      <pc:sldChg chg="addSp delSp modSp new del mod">
        <pc:chgData name="Deborah Shaw" userId="79bf7848-a030-4096-934a-3abbfde4984a" providerId="ADAL" clId="{72A0705B-2B8F-4887-A784-F414502FB1C5}" dt="2025-08-26T20:44:02.837" v="6405" actId="2696"/>
        <pc:sldMkLst>
          <pc:docMk/>
          <pc:sldMk cId="917357764" sldId="320"/>
        </pc:sldMkLst>
      </pc:sldChg>
      <pc:sldChg chg="addSp delSp modSp new del mod">
        <pc:chgData name="Deborah Shaw" userId="79bf7848-a030-4096-934a-3abbfde4984a" providerId="ADAL" clId="{72A0705B-2B8F-4887-A784-F414502FB1C5}" dt="2025-08-20T19:57:15.452" v="130" actId="2696"/>
        <pc:sldMkLst>
          <pc:docMk/>
          <pc:sldMk cId="748055155" sldId="321"/>
        </pc:sldMkLst>
      </pc:sldChg>
      <pc:sldChg chg="addSp delSp modSp new del mod">
        <pc:chgData name="Deborah Shaw" userId="79bf7848-a030-4096-934a-3abbfde4984a" providerId="ADAL" clId="{72A0705B-2B8F-4887-A784-F414502FB1C5}" dt="2025-08-26T16:02:39.145" v="813" actId="2696"/>
        <pc:sldMkLst>
          <pc:docMk/>
          <pc:sldMk cId="934059300" sldId="322"/>
        </pc:sldMkLst>
      </pc:sldChg>
      <pc:sldChg chg="addSp delSp modSp new del mod">
        <pc:chgData name="Deborah Shaw" userId="79bf7848-a030-4096-934a-3abbfde4984a" providerId="ADAL" clId="{72A0705B-2B8F-4887-A784-F414502FB1C5}" dt="2025-08-26T16:05:00.760" v="833" actId="2696"/>
        <pc:sldMkLst>
          <pc:docMk/>
          <pc:sldMk cId="1627495708" sldId="323"/>
        </pc:sldMkLst>
      </pc:sldChg>
      <pc:sldChg chg="addSp delSp modSp new mod">
        <pc:chgData name="Deborah Shaw" userId="79bf7848-a030-4096-934a-3abbfde4984a" providerId="ADAL" clId="{72A0705B-2B8F-4887-A784-F414502FB1C5}" dt="2025-08-27T19:38:22.266" v="6554" actId="403"/>
        <pc:sldMkLst>
          <pc:docMk/>
          <pc:sldMk cId="3303391454" sldId="324"/>
        </pc:sldMkLst>
      </pc:sldChg>
      <pc:sldChg chg="addSp delSp modSp new mod">
        <pc:chgData name="Deborah Shaw" userId="79bf7848-a030-4096-934a-3abbfde4984a" providerId="ADAL" clId="{72A0705B-2B8F-4887-A784-F414502FB1C5}" dt="2025-08-26T22:12:36.627" v="6477" actId="208"/>
        <pc:sldMkLst>
          <pc:docMk/>
          <pc:sldMk cId="2932301232" sldId="325"/>
        </pc:sldMkLst>
      </pc:sldChg>
      <pc:sldChg chg="addSp delSp modSp new mod ord">
        <pc:chgData name="Deborah Shaw" userId="79bf7848-a030-4096-934a-3abbfde4984a" providerId="ADAL" clId="{72A0705B-2B8F-4887-A784-F414502FB1C5}" dt="2025-08-26T19:50:52.137" v="4292" actId="20577"/>
        <pc:sldMkLst>
          <pc:docMk/>
          <pc:sldMk cId="3633939768" sldId="326"/>
        </pc:sldMkLst>
      </pc:sldChg>
      <pc:sldChg chg="addSp delSp modSp new mod ord">
        <pc:chgData name="Deborah Shaw" userId="79bf7848-a030-4096-934a-3abbfde4984a" providerId="ADAL" clId="{72A0705B-2B8F-4887-A784-F414502FB1C5}" dt="2025-08-27T19:37:02.947" v="6538" actId="403"/>
        <pc:sldMkLst>
          <pc:docMk/>
          <pc:sldMk cId="3204577317" sldId="327"/>
        </pc:sldMkLst>
      </pc:sldChg>
      <pc:sldChg chg="addSp delSp modSp new mod ord">
        <pc:chgData name="Deborah Shaw" userId="79bf7848-a030-4096-934a-3abbfde4984a" providerId="ADAL" clId="{72A0705B-2B8F-4887-A784-F414502FB1C5}" dt="2025-08-27T19:37:53.984" v="6551" actId="403"/>
        <pc:sldMkLst>
          <pc:docMk/>
          <pc:sldMk cId="3369466386" sldId="328"/>
        </pc:sldMkLst>
      </pc:sldChg>
      <pc:sldChg chg="addSp delSp modSp new mod ord">
        <pc:chgData name="Deborah Shaw" userId="79bf7848-a030-4096-934a-3abbfde4984a" providerId="ADAL" clId="{72A0705B-2B8F-4887-A784-F414502FB1C5}" dt="2025-08-26T22:12:22.085" v="6474" actId="208"/>
        <pc:sldMkLst>
          <pc:docMk/>
          <pc:sldMk cId="1417771860" sldId="329"/>
        </pc:sldMkLst>
      </pc:sldChg>
      <pc:sldChg chg="addSp delSp modSp new del mod">
        <pc:chgData name="Deborah Shaw" userId="79bf7848-a030-4096-934a-3abbfde4984a" providerId="ADAL" clId="{72A0705B-2B8F-4887-A784-F414502FB1C5}" dt="2025-08-26T16:48:05.487" v="1512" actId="2696"/>
        <pc:sldMkLst>
          <pc:docMk/>
          <pc:sldMk cId="2622816467" sldId="330"/>
        </pc:sldMkLst>
      </pc:sldChg>
      <pc:sldChg chg="addSp delSp modSp new mod ord">
        <pc:chgData name="Deborah Shaw" userId="79bf7848-a030-4096-934a-3abbfde4984a" providerId="ADAL" clId="{72A0705B-2B8F-4887-A784-F414502FB1C5}" dt="2025-08-27T19:38:15.933" v="6553" actId="404"/>
        <pc:sldMkLst>
          <pc:docMk/>
          <pc:sldMk cId="420858971" sldId="331"/>
        </pc:sldMkLst>
      </pc:sldChg>
      <pc:sldChg chg="addSp delSp modSp new del mod">
        <pc:chgData name="Deborah Shaw" userId="79bf7848-a030-4096-934a-3abbfde4984a" providerId="ADAL" clId="{72A0705B-2B8F-4887-A784-F414502FB1C5}" dt="2025-08-26T16:48:33.467" v="1515" actId="2696"/>
        <pc:sldMkLst>
          <pc:docMk/>
          <pc:sldMk cId="1465728280" sldId="332"/>
        </pc:sldMkLst>
      </pc:sldChg>
      <pc:sldChg chg="addSp delSp modSp new add del mod">
        <pc:chgData name="Deborah Shaw" userId="79bf7848-a030-4096-934a-3abbfde4984a" providerId="ADAL" clId="{72A0705B-2B8F-4887-A784-F414502FB1C5}" dt="2025-08-26T16:49:10.817" v="1520" actId="2696"/>
        <pc:sldMkLst>
          <pc:docMk/>
          <pc:sldMk cId="2501535212" sldId="333"/>
        </pc:sldMkLst>
      </pc:sldChg>
      <pc:sldChg chg="addSp delSp modSp new mod ord">
        <pc:chgData name="Deborah Shaw" userId="79bf7848-a030-4096-934a-3abbfde4984a" providerId="ADAL" clId="{72A0705B-2B8F-4887-A784-F414502FB1C5}" dt="2025-08-26T16:56:07.322" v="1838" actId="14100"/>
        <pc:sldMkLst>
          <pc:docMk/>
          <pc:sldMk cId="3181301359" sldId="334"/>
        </pc:sldMkLst>
      </pc:sldChg>
      <pc:sldChg chg="addSp delSp modSp new mod">
        <pc:chgData name="Deborah Shaw" userId="79bf7848-a030-4096-934a-3abbfde4984a" providerId="ADAL" clId="{72A0705B-2B8F-4887-A784-F414502FB1C5}" dt="2025-08-27T19:38:51.456" v="6560" actId="403"/>
        <pc:sldMkLst>
          <pc:docMk/>
          <pc:sldMk cId="2383374509" sldId="335"/>
        </pc:sldMkLst>
      </pc:sldChg>
      <pc:sldChg chg="addSp delSp modSp new mod">
        <pc:chgData name="Deborah Shaw" userId="79bf7848-a030-4096-934a-3abbfde4984a" providerId="ADAL" clId="{72A0705B-2B8F-4887-A784-F414502FB1C5}" dt="2025-08-27T19:38:56.415" v="6561" actId="403"/>
        <pc:sldMkLst>
          <pc:docMk/>
          <pc:sldMk cId="2295682240" sldId="336"/>
        </pc:sldMkLst>
      </pc:sldChg>
      <pc:sldChg chg="addSp delSp modSp new mod ord">
        <pc:chgData name="Deborah Shaw" userId="79bf7848-a030-4096-934a-3abbfde4984a" providerId="ADAL" clId="{72A0705B-2B8F-4887-A784-F414502FB1C5}" dt="2025-08-26T16:58:53.828" v="1971" actId="313"/>
        <pc:sldMkLst>
          <pc:docMk/>
          <pc:sldMk cId="3301926696" sldId="337"/>
        </pc:sldMkLst>
      </pc:sldChg>
      <pc:sldChg chg="addSp modSp add mod ord">
        <pc:chgData name="Deborah Shaw" userId="79bf7848-a030-4096-934a-3abbfde4984a" providerId="ADAL" clId="{72A0705B-2B8F-4887-A784-F414502FB1C5}" dt="2025-08-27T19:39:11.629" v="6564" actId="404"/>
        <pc:sldMkLst>
          <pc:docMk/>
          <pc:sldMk cId="743536585" sldId="338"/>
        </pc:sldMkLst>
      </pc:sldChg>
      <pc:sldChg chg="addSp delSp modSp new mod">
        <pc:chgData name="Deborah Shaw" userId="79bf7848-a030-4096-934a-3abbfde4984a" providerId="ADAL" clId="{72A0705B-2B8F-4887-A784-F414502FB1C5}" dt="2025-08-26T20:49:16.243" v="6465" actId="404"/>
        <pc:sldMkLst>
          <pc:docMk/>
          <pc:sldMk cId="3936501332" sldId="339"/>
        </pc:sldMkLst>
      </pc:sldChg>
      <pc:sldChg chg="addSp delSp modSp new mod">
        <pc:chgData name="Deborah Shaw" userId="79bf7848-a030-4096-934a-3abbfde4984a" providerId="ADAL" clId="{72A0705B-2B8F-4887-A784-F414502FB1C5}" dt="2025-08-26T19:50:22.775" v="4264" actId="14100"/>
        <pc:sldMkLst>
          <pc:docMk/>
          <pc:sldMk cId="1759849976" sldId="340"/>
        </pc:sldMkLst>
      </pc:sldChg>
      <pc:sldChg chg="addSp delSp modSp new mod">
        <pc:chgData name="Deborah Shaw" userId="79bf7848-a030-4096-934a-3abbfde4984a" providerId="ADAL" clId="{72A0705B-2B8F-4887-A784-F414502FB1C5}" dt="2025-08-27T19:39:41.468" v="6566" actId="403"/>
        <pc:sldMkLst>
          <pc:docMk/>
          <pc:sldMk cId="627832630" sldId="341"/>
        </pc:sldMkLst>
      </pc:sldChg>
      <pc:sldChg chg="addSp delSp modSp new mod">
        <pc:chgData name="Deborah Shaw" userId="79bf7848-a030-4096-934a-3abbfde4984a" providerId="ADAL" clId="{72A0705B-2B8F-4887-A784-F414502FB1C5}" dt="2025-08-27T19:39:54.970" v="6568" actId="403"/>
        <pc:sldMkLst>
          <pc:docMk/>
          <pc:sldMk cId="3599063944" sldId="342"/>
        </pc:sldMkLst>
      </pc:sldChg>
      <pc:sldChg chg="addSp delSp modSp new mod">
        <pc:chgData name="Deborah Shaw" userId="79bf7848-a030-4096-934a-3abbfde4984a" providerId="ADAL" clId="{72A0705B-2B8F-4887-A784-F414502FB1C5}" dt="2025-08-27T19:40:07.992" v="6571" actId="14100"/>
        <pc:sldMkLst>
          <pc:docMk/>
          <pc:sldMk cId="2174685898" sldId="343"/>
        </pc:sldMkLst>
      </pc:sldChg>
      <pc:sldChg chg="addSp delSp modSp new mod">
        <pc:chgData name="Deborah Shaw" userId="79bf7848-a030-4096-934a-3abbfde4984a" providerId="ADAL" clId="{72A0705B-2B8F-4887-A784-F414502FB1C5}" dt="2025-08-27T19:40:24.198" v="6574" actId="403"/>
        <pc:sldMkLst>
          <pc:docMk/>
          <pc:sldMk cId="4253779530" sldId="344"/>
        </pc:sldMkLst>
      </pc:sldChg>
      <pc:sldChg chg="addSp delSp modSp new mod">
        <pc:chgData name="Deborah Shaw" userId="79bf7848-a030-4096-934a-3abbfde4984a" providerId="ADAL" clId="{72A0705B-2B8F-4887-A784-F414502FB1C5}" dt="2025-08-27T19:41:47.141" v="6588" actId="14100"/>
        <pc:sldMkLst>
          <pc:docMk/>
          <pc:sldMk cId="2638407364" sldId="345"/>
        </pc:sldMkLst>
      </pc:sldChg>
      <pc:sldChg chg="modSp new mod">
        <pc:chgData name="Deborah Shaw" userId="79bf7848-a030-4096-934a-3abbfde4984a" providerId="ADAL" clId="{72A0705B-2B8F-4887-A784-F414502FB1C5}" dt="2025-08-26T19:49:17.045" v="4223" actId="1076"/>
        <pc:sldMkLst>
          <pc:docMk/>
          <pc:sldMk cId="748073049" sldId="346"/>
        </pc:sldMkLst>
      </pc:sldChg>
      <pc:sldChg chg="addSp delSp modSp new mod">
        <pc:chgData name="Deborah Shaw" userId="79bf7848-a030-4096-934a-3abbfde4984a" providerId="ADAL" clId="{72A0705B-2B8F-4887-A784-F414502FB1C5}" dt="2025-08-27T19:50:06.158" v="6690" actId="20577"/>
        <pc:sldMkLst>
          <pc:docMk/>
          <pc:sldMk cId="3609216769" sldId="347"/>
        </pc:sldMkLst>
      </pc:sldChg>
      <pc:sldChg chg="addSp delSp modSp new mod">
        <pc:chgData name="Deborah Shaw" userId="79bf7848-a030-4096-934a-3abbfde4984a" providerId="ADAL" clId="{72A0705B-2B8F-4887-A784-F414502FB1C5}" dt="2025-08-28T03:43:19.536" v="6758" actId="14100"/>
        <pc:sldMkLst>
          <pc:docMk/>
          <pc:sldMk cId="937110926" sldId="348"/>
        </pc:sldMkLst>
      </pc:sldChg>
      <pc:sldChg chg="addSp delSp modSp new mod ord">
        <pc:chgData name="Deborah Shaw" userId="79bf7848-a030-4096-934a-3abbfde4984a" providerId="ADAL" clId="{72A0705B-2B8F-4887-A784-F414502FB1C5}" dt="2025-08-27T19:43:43.279" v="6607" actId="14100"/>
        <pc:sldMkLst>
          <pc:docMk/>
          <pc:sldMk cId="1574722357" sldId="349"/>
        </pc:sldMkLst>
      </pc:sldChg>
      <pc:sldChg chg="addSp delSp modSp new mod">
        <pc:chgData name="Deborah Shaw" userId="79bf7848-a030-4096-934a-3abbfde4984a" providerId="ADAL" clId="{72A0705B-2B8F-4887-A784-F414502FB1C5}" dt="2025-08-27T19:44:48.832" v="6619" actId="14100"/>
        <pc:sldMkLst>
          <pc:docMk/>
          <pc:sldMk cId="1731320655" sldId="350"/>
        </pc:sldMkLst>
      </pc:sldChg>
      <pc:sldChg chg="addSp delSp modSp new mod">
        <pc:chgData name="Deborah Shaw" userId="79bf7848-a030-4096-934a-3abbfde4984a" providerId="ADAL" clId="{72A0705B-2B8F-4887-A784-F414502FB1C5}" dt="2025-08-27T19:45:33.100" v="6627" actId="14100"/>
        <pc:sldMkLst>
          <pc:docMk/>
          <pc:sldMk cId="366183033" sldId="351"/>
        </pc:sldMkLst>
      </pc:sldChg>
      <pc:sldChg chg="addSp delSp modSp new mod ord">
        <pc:chgData name="Deborah Shaw" userId="79bf7848-a030-4096-934a-3abbfde4984a" providerId="ADAL" clId="{72A0705B-2B8F-4887-A784-F414502FB1C5}" dt="2025-08-27T19:46:13.924" v="6633" actId="14100"/>
        <pc:sldMkLst>
          <pc:docMk/>
          <pc:sldMk cId="2592854778" sldId="352"/>
        </pc:sldMkLst>
      </pc:sldChg>
      <pc:sldChg chg="addSp delSp modSp new mod ord">
        <pc:chgData name="Deborah Shaw" userId="79bf7848-a030-4096-934a-3abbfde4984a" providerId="ADAL" clId="{72A0705B-2B8F-4887-A784-F414502FB1C5}" dt="2025-08-28T03:30:53.018" v="6692"/>
        <pc:sldMkLst>
          <pc:docMk/>
          <pc:sldMk cId="2754662482" sldId="353"/>
        </pc:sldMkLst>
      </pc:sldChg>
      <pc:sldChg chg="addSp delSp modSp new mod">
        <pc:chgData name="Deborah Shaw" userId="79bf7848-a030-4096-934a-3abbfde4984a" providerId="ADAL" clId="{72A0705B-2B8F-4887-A784-F414502FB1C5}" dt="2025-08-27T19:49:03.151" v="6661" actId="14100"/>
        <pc:sldMkLst>
          <pc:docMk/>
          <pc:sldMk cId="2114199564" sldId="354"/>
        </pc:sldMkLst>
      </pc:sldChg>
      <pc:sldChg chg="addSp delSp modSp new mod">
        <pc:chgData name="Deborah Shaw" userId="79bf7848-a030-4096-934a-3abbfde4984a" providerId="ADAL" clId="{72A0705B-2B8F-4887-A784-F414502FB1C5}" dt="2025-08-27T19:47:25.876" v="6645" actId="14100"/>
        <pc:sldMkLst>
          <pc:docMk/>
          <pc:sldMk cId="2612649999" sldId="355"/>
        </pc:sldMkLst>
      </pc:sldChg>
      <pc:sldChg chg="addSp delSp modSp new mod">
        <pc:chgData name="Deborah Shaw" userId="79bf7848-a030-4096-934a-3abbfde4984a" providerId="ADAL" clId="{72A0705B-2B8F-4887-A784-F414502FB1C5}" dt="2025-08-27T19:48:45.918" v="6660" actId="14100"/>
        <pc:sldMkLst>
          <pc:docMk/>
          <pc:sldMk cId="2779715057" sldId="356"/>
        </pc:sldMkLst>
      </pc:sldChg>
      <pc:sldChg chg="add del">
        <pc:chgData name="Deborah Shaw" userId="79bf7848-a030-4096-934a-3abbfde4984a" providerId="ADAL" clId="{72A0705B-2B8F-4887-A784-F414502FB1C5}" dt="2025-08-26T20:48:12.547" v="6449"/>
        <pc:sldMkLst>
          <pc:docMk/>
          <pc:sldMk cId="2252777841" sldId="357"/>
        </pc:sldMkLst>
      </pc:sldChg>
      <pc:sldChg chg="add del">
        <pc:chgData name="Deborah Shaw" userId="79bf7848-a030-4096-934a-3abbfde4984a" providerId="ADAL" clId="{72A0705B-2B8F-4887-A784-F414502FB1C5}" dt="2025-08-26T20:47:58.097" v="6447"/>
        <pc:sldMkLst>
          <pc:docMk/>
          <pc:sldMk cId="3643012829" sldId="357"/>
        </pc:sldMkLst>
      </pc:sldChg>
    </pc:docChg>
  </pc:docChgLst>
  <pc:docChgLst>
    <pc:chgData name="Deborah Shaw" userId="79bf7848-a030-4096-934a-3abbfde4984a" providerId="ADAL" clId="{8DE9E9FB-001C-4B84-83DE-E1F7ABB9FAA3}"/>
    <pc:docChg chg="undo custSel addSld modSld sldOrd">
      <pc:chgData name="Deborah Shaw" userId="79bf7848-a030-4096-934a-3abbfde4984a" providerId="ADAL" clId="{8DE9E9FB-001C-4B84-83DE-E1F7ABB9FAA3}" dt="2025-10-01T19:23:30.396" v="289" actId="20577"/>
      <pc:docMkLst>
        <pc:docMk/>
      </pc:docMkLst>
      <pc:sldChg chg="modSp mod">
        <pc:chgData name="Deborah Shaw" userId="79bf7848-a030-4096-934a-3abbfde4984a" providerId="ADAL" clId="{8DE9E9FB-001C-4B84-83DE-E1F7ABB9FAA3}" dt="2025-10-01T18:33:59.148" v="166" actId="20577"/>
        <pc:sldMkLst>
          <pc:docMk/>
          <pc:sldMk cId="797655939" sldId="312"/>
        </pc:sldMkLst>
        <pc:spChg chg="mod">
          <ac:chgData name="Deborah Shaw" userId="79bf7848-a030-4096-934a-3abbfde4984a" providerId="ADAL" clId="{8DE9E9FB-001C-4B84-83DE-E1F7ABB9FAA3}" dt="2025-10-01T18:33:59.148" v="166" actId="20577"/>
          <ac:spMkLst>
            <pc:docMk/>
            <pc:sldMk cId="797655939" sldId="312"/>
            <ac:spMk id="8" creationId="{6218FEC9-23D3-CDEB-D120-C50B30403FF3}"/>
          </ac:spMkLst>
        </pc:spChg>
      </pc:sldChg>
      <pc:sldChg chg="addSp modSp mod">
        <pc:chgData name="Deborah Shaw" userId="79bf7848-a030-4096-934a-3abbfde4984a" providerId="ADAL" clId="{8DE9E9FB-001C-4B84-83DE-E1F7ABB9FAA3}" dt="2025-10-01T18:26:00.890" v="150" actId="14100"/>
        <pc:sldMkLst>
          <pc:docMk/>
          <pc:sldMk cId="2295682240" sldId="336"/>
        </pc:sldMkLst>
        <pc:spChg chg="add mod">
          <ac:chgData name="Deborah Shaw" userId="79bf7848-a030-4096-934a-3abbfde4984a" providerId="ADAL" clId="{8DE9E9FB-001C-4B84-83DE-E1F7ABB9FAA3}" dt="2025-10-01T18:26:00.890" v="150" actId="14100"/>
          <ac:spMkLst>
            <pc:docMk/>
            <pc:sldMk cId="2295682240" sldId="336"/>
            <ac:spMk id="3" creationId="{F01EC81A-631E-0571-265B-CD77BD2A8D5E}"/>
          </ac:spMkLst>
        </pc:spChg>
        <pc:spChg chg="mod ord">
          <ac:chgData name="Deborah Shaw" userId="79bf7848-a030-4096-934a-3abbfde4984a" providerId="ADAL" clId="{8DE9E9FB-001C-4B84-83DE-E1F7ABB9FAA3}" dt="2025-10-01T18:25:50.908" v="149" actId="14100"/>
          <ac:spMkLst>
            <pc:docMk/>
            <pc:sldMk cId="2295682240" sldId="336"/>
            <ac:spMk id="5" creationId="{52154854-1C24-2552-3408-9E20AA5F9DA8}"/>
          </ac:spMkLst>
        </pc:spChg>
        <pc:picChg chg="add mod modCrop">
          <ac:chgData name="Deborah Shaw" userId="79bf7848-a030-4096-934a-3abbfde4984a" providerId="ADAL" clId="{8DE9E9FB-001C-4B84-83DE-E1F7ABB9FAA3}" dt="2025-10-01T18:24:36.133" v="15" actId="1076"/>
          <ac:picMkLst>
            <pc:docMk/>
            <pc:sldMk cId="2295682240" sldId="336"/>
            <ac:picMk id="2" creationId="{4F377AFB-6E17-F6C7-986F-7D1255CB5369}"/>
          </ac:picMkLst>
        </pc:picChg>
        <pc:picChg chg="mod modCrop">
          <ac:chgData name="Deborah Shaw" userId="79bf7848-a030-4096-934a-3abbfde4984a" providerId="ADAL" clId="{8DE9E9FB-001C-4B84-83DE-E1F7ABB9FAA3}" dt="2025-10-01T18:24:33.834" v="14" actId="1076"/>
          <ac:picMkLst>
            <pc:docMk/>
            <pc:sldMk cId="2295682240" sldId="336"/>
            <ac:picMk id="4" creationId="{6FD60F7C-83A5-5953-ECDD-9A95186CA4A0}"/>
          </ac:picMkLst>
        </pc:picChg>
      </pc:sldChg>
      <pc:sldChg chg="modSp mod ord">
        <pc:chgData name="Deborah Shaw" userId="79bf7848-a030-4096-934a-3abbfde4984a" providerId="ADAL" clId="{8DE9E9FB-001C-4B84-83DE-E1F7ABB9FAA3}" dt="2025-10-01T19:23:30.396" v="289" actId="20577"/>
        <pc:sldMkLst>
          <pc:docMk/>
          <pc:sldMk cId="743536585" sldId="338"/>
        </pc:sldMkLst>
        <pc:spChg chg="mod">
          <ac:chgData name="Deborah Shaw" userId="79bf7848-a030-4096-934a-3abbfde4984a" providerId="ADAL" clId="{8DE9E9FB-001C-4B84-83DE-E1F7ABB9FAA3}" dt="2025-10-01T19:23:30.396" v="289" actId="20577"/>
          <ac:spMkLst>
            <pc:docMk/>
            <pc:sldMk cId="743536585" sldId="338"/>
            <ac:spMk id="2" creationId="{6D6948D1-0DFC-8CAA-70EB-BD562EEEA327}"/>
          </ac:spMkLst>
        </pc:spChg>
        <pc:spChg chg="mod">
          <ac:chgData name="Deborah Shaw" userId="79bf7848-a030-4096-934a-3abbfde4984a" providerId="ADAL" clId="{8DE9E9FB-001C-4B84-83DE-E1F7ABB9FAA3}" dt="2025-10-01T18:37:27.684" v="275" actId="404"/>
          <ac:spMkLst>
            <pc:docMk/>
            <pc:sldMk cId="743536585" sldId="338"/>
            <ac:spMk id="5" creationId="{896D6C58-928C-BB9B-9E55-C458355BD962}"/>
          </ac:spMkLst>
        </pc:spChg>
        <pc:picChg chg="mod modCrop">
          <ac:chgData name="Deborah Shaw" userId="79bf7848-a030-4096-934a-3abbfde4984a" providerId="ADAL" clId="{8DE9E9FB-001C-4B84-83DE-E1F7ABB9FAA3}" dt="2025-10-01T18:37:01.393" v="201" actId="1076"/>
          <ac:picMkLst>
            <pc:docMk/>
            <pc:sldMk cId="743536585" sldId="338"/>
            <ac:picMk id="4" creationId="{B8671AC8-7AE1-E218-0613-BA0C77D09CF3}"/>
          </ac:picMkLst>
        </pc:picChg>
      </pc:sldChg>
      <pc:sldChg chg="add">
        <pc:chgData name="Deborah Shaw" userId="79bf7848-a030-4096-934a-3abbfde4984a" providerId="ADAL" clId="{8DE9E9FB-001C-4B84-83DE-E1F7ABB9FAA3}" dt="2025-10-01T18:35:44.141" v="167" actId="2890"/>
        <pc:sldMkLst>
          <pc:docMk/>
          <pc:sldMk cId="2577610716" sldId="357"/>
        </pc:sldMkLst>
      </pc:sldChg>
    </pc:docChg>
  </pc:docChgLst>
  <pc:docChgLst>
    <pc:chgData name="Deborah Shaw" userId="79bf7848-a030-4096-934a-3abbfde4984a" providerId="ADAL" clId="{5CACFA02-2518-42EB-B4BB-1FE974989D0E}"/>
    <pc:docChg chg="undo custSel addSld delSld modSld sldOrd">
      <pc:chgData name="Deborah Shaw" userId="79bf7848-a030-4096-934a-3abbfde4984a" providerId="ADAL" clId="{5CACFA02-2518-42EB-B4BB-1FE974989D0E}" dt="2025-05-07T15:40:00.810" v="91" actId="2696"/>
      <pc:docMkLst>
        <pc:docMk/>
      </pc:docMkLst>
      <pc:sldChg chg="del">
        <pc:chgData name="Deborah Shaw" userId="79bf7848-a030-4096-934a-3abbfde4984a" providerId="ADAL" clId="{5CACFA02-2518-42EB-B4BB-1FE974989D0E}" dt="2025-05-07T15:38:43.879" v="79" actId="2696"/>
        <pc:sldMkLst>
          <pc:docMk/>
          <pc:sldMk cId="1024167666" sldId="264"/>
        </pc:sldMkLst>
      </pc:sldChg>
      <pc:sldChg chg="del">
        <pc:chgData name="Deborah Shaw" userId="79bf7848-a030-4096-934a-3abbfde4984a" providerId="ADAL" clId="{5CACFA02-2518-42EB-B4BB-1FE974989D0E}" dt="2025-05-07T15:39:34.366" v="88" actId="2696"/>
        <pc:sldMkLst>
          <pc:docMk/>
          <pc:sldMk cId="1672717559" sldId="266"/>
        </pc:sldMkLst>
      </pc:sldChg>
      <pc:sldChg chg="modSp mod ord">
        <pc:chgData name="Deborah Shaw" userId="79bf7848-a030-4096-934a-3abbfde4984a" providerId="ADAL" clId="{5CACFA02-2518-42EB-B4BB-1FE974989D0E}" dt="2025-05-05T18:52:58.373" v="56" actId="20577"/>
        <pc:sldMkLst>
          <pc:docMk/>
          <pc:sldMk cId="3320042711" sldId="267"/>
        </pc:sldMkLst>
      </pc:sldChg>
      <pc:sldChg chg="addSp delSp del mod">
        <pc:chgData name="Deborah Shaw" userId="79bf7848-a030-4096-934a-3abbfde4984a" providerId="ADAL" clId="{5CACFA02-2518-42EB-B4BB-1FE974989D0E}" dt="2025-05-07T15:39:05.082" v="82" actId="2696"/>
        <pc:sldMkLst>
          <pc:docMk/>
          <pc:sldMk cId="112821290" sldId="292"/>
        </pc:sldMkLst>
      </pc:sldChg>
      <pc:sldChg chg="del">
        <pc:chgData name="Deborah Shaw" userId="79bf7848-a030-4096-934a-3abbfde4984a" providerId="ADAL" clId="{5CACFA02-2518-42EB-B4BB-1FE974989D0E}" dt="2025-05-07T15:39:14.012" v="84" actId="2696"/>
        <pc:sldMkLst>
          <pc:docMk/>
          <pc:sldMk cId="908628020" sldId="293"/>
        </pc:sldMkLst>
      </pc:sldChg>
      <pc:sldChg chg="del">
        <pc:chgData name="Deborah Shaw" userId="79bf7848-a030-4096-934a-3abbfde4984a" providerId="ADAL" clId="{5CACFA02-2518-42EB-B4BB-1FE974989D0E}" dt="2025-05-07T15:39:21.903" v="86" actId="2696"/>
        <pc:sldMkLst>
          <pc:docMk/>
          <pc:sldMk cId="1866360274" sldId="295"/>
        </pc:sldMkLst>
      </pc:sldChg>
      <pc:sldChg chg="del">
        <pc:chgData name="Deborah Shaw" userId="79bf7848-a030-4096-934a-3abbfde4984a" providerId="ADAL" clId="{5CACFA02-2518-42EB-B4BB-1FE974989D0E}" dt="2025-05-07T15:39:30.474" v="87" actId="2696"/>
        <pc:sldMkLst>
          <pc:docMk/>
          <pc:sldMk cId="916035957" sldId="297"/>
        </pc:sldMkLst>
      </pc:sldChg>
      <pc:sldChg chg="del">
        <pc:chgData name="Deborah Shaw" userId="79bf7848-a030-4096-934a-3abbfde4984a" providerId="ADAL" clId="{5CACFA02-2518-42EB-B4BB-1FE974989D0E}" dt="2025-05-07T15:39:38.486" v="89" actId="2696"/>
        <pc:sldMkLst>
          <pc:docMk/>
          <pc:sldMk cId="1535566469" sldId="298"/>
        </pc:sldMkLst>
      </pc:sldChg>
      <pc:sldChg chg="ord">
        <pc:chgData name="Deborah Shaw" userId="79bf7848-a030-4096-934a-3abbfde4984a" providerId="ADAL" clId="{5CACFA02-2518-42EB-B4BB-1FE974989D0E}" dt="2025-05-05T18:51:25.499" v="20"/>
        <pc:sldMkLst>
          <pc:docMk/>
          <pc:sldMk cId="1513148009" sldId="300"/>
        </pc:sldMkLst>
      </pc:sldChg>
      <pc:sldChg chg="modSp mod">
        <pc:chgData name="Deborah Shaw" userId="79bf7848-a030-4096-934a-3abbfde4984a" providerId="ADAL" clId="{5CACFA02-2518-42EB-B4BB-1FE974989D0E}" dt="2025-05-05T18:49:32.471" v="18" actId="14826"/>
        <pc:sldMkLst>
          <pc:docMk/>
          <pc:sldMk cId="3629754069" sldId="306"/>
        </pc:sldMkLst>
      </pc:sldChg>
      <pc:sldChg chg="del">
        <pc:chgData name="Deborah Shaw" userId="79bf7848-a030-4096-934a-3abbfde4984a" providerId="ADAL" clId="{5CACFA02-2518-42EB-B4BB-1FE974989D0E}" dt="2025-05-07T15:39:10.453" v="83" actId="2696"/>
        <pc:sldMkLst>
          <pc:docMk/>
          <pc:sldMk cId="3757813624" sldId="308"/>
        </pc:sldMkLst>
      </pc:sldChg>
      <pc:sldChg chg="del">
        <pc:chgData name="Deborah Shaw" userId="79bf7848-a030-4096-934a-3abbfde4984a" providerId="ADAL" clId="{5CACFA02-2518-42EB-B4BB-1FE974989D0E}" dt="2025-05-07T15:39:17.298" v="85" actId="2696"/>
        <pc:sldMkLst>
          <pc:docMk/>
          <pc:sldMk cId="60434511" sldId="309"/>
        </pc:sldMkLst>
      </pc:sldChg>
      <pc:sldChg chg="del">
        <pc:chgData name="Deborah Shaw" userId="79bf7848-a030-4096-934a-3abbfde4984a" providerId="ADAL" clId="{5CACFA02-2518-42EB-B4BB-1FE974989D0E}" dt="2025-05-07T15:39:56.797" v="90" actId="2696"/>
        <pc:sldMkLst>
          <pc:docMk/>
          <pc:sldMk cId="83489932" sldId="310"/>
        </pc:sldMkLst>
      </pc:sldChg>
      <pc:sldChg chg="del">
        <pc:chgData name="Deborah Shaw" userId="79bf7848-a030-4096-934a-3abbfde4984a" providerId="ADAL" clId="{5CACFA02-2518-42EB-B4BB-1FE974989D0E}" dt="2025-05-07T15:40:00.810" v="91" actId="2696"/>
        <pc:sldMkLst>
          <pc:docMk/>
          <pc:sldMk cId="2073583681" sldId="311"/>
        </pc:sldMkLst>
      </pc:sldChg>
      <pc:sldChg chg="delSp modSp add mod">
        <pc:chgData name="Deborah Shaw" userId="79bf7848-a030-4096-934a-3abbfde4984a" providerId="ADAL" clId="{5CACFA02-2518-42EB-B4BB-1FE974989D0E}" dt="2025-05-05T20:29:57.425" v="76" actId="20577"/>
        <pc:sldMkLst>
          <pc:docMk/>
          <pc:sldMk cId="797655939" sldId="312"/>
        </pc:sldMkLst>
      </pc:sldChg>
      <pc:sldChg chg="modSp add mod">
        <pc:chgData name="Deborah Shaw" userId="79bf7848-a030-4096-934a-3abbfde4984a" providerId="ADAL" clId="{5CACFA02-2518-42EB-B4BB-1FE974989D0E}" dt="2025-05-05T20:42:37.042" v="78" actId="14826"/>
        <pc:sldMkLst>
          <pc:docMk/>
          <pc:sldMk cId="3835142533" sldId="3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39B3C9-13A9-6540-8F68-9A544DD081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032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ands typing on keyboard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92" b="21192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6529" y="3574373"/>
            <a:ext cx="6035173" cy="3080639"/>
          </a:xfrm>
        </p:spPr>
        <p:txBody>
          <a:bodyPr anchor="ctr">
            <a:normAutofit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ea typeface="Times New Roman" panose="02020603050405020304" pitchFamily="18" charset="0"/>
              </a:rPr>
              <a:t>See full manual at https://btt-writer.readthedocs.io/en/latest/</a:t>
            </a:r>
            <a:endParaRPr lang="en-US" sz="1600" dirty="0">
              <a:effectLst/>
              <a:latin typeface="Calibri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/>
                <a:ea typeface="Times New Roman" panose="02020603050405020304" pitchFamily="18" charset="0"/>
                <a:cs typeface="Arial"/>
              </a:rPr>
              <a:t> </a:t>
            </a:r>
            <a:endParaRPr lang="en-US" sz="1600" dirty="0">
              <a:effectLst/>
              <a:latin typeface="Calibri"/>
              <a:ea typeface="Times New Roman" panose="02020603050405020304" pitchFamily="18" charset="0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15456" y="4206748"/>
            <a:ext cx="2321307" cy="175432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Using BTT Writer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2459411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D13034-C677-6D74-06E4-BAF8A7A54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t="677" r="944" b="677"/>
          <a:stretch>
            <a:fillRect/>
          </a:stretch>
        </p:blipFill>
        <p:spPr>
          <a:xfrm>
            <a:off x="214055" y="508106"/>
            <a:ext cx="4723080" cy="38701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55AF79-F617-5084-CA0B-8EBB1F0BA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344" b="1861"/>
          <a:stretch>
            <a:fillRect/>
          </a:stretch>
        </p:blipFill>
        <p:spPr>
          <a:xfrm>
            <a:off x="4124959" y="2669872"/>
            <a:ext cx="4804985" cy="39137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Forma 12">
            <a:extLst>
              <a:ext uri="{FF2B5EF4-FFF2-40B4-BE49-F238E27FC236}">
                <a16:creationId xmlns:a16="http://schemas.microsoft.com/office/drawing/2014/main" id="{03948EC0-E673-77D2-9C73-09176ADD6B8E}"/>
              </a:ext>
            </a:extLst>
          </p:cNvPr>
          <p:cNvSpPr/>
          <p:nvPr/>
        </p:nvSpPr>
        <p:spPr>
          <a:xfrm>
            <a:off x="6676095" y="4959627"/>
            <a:ext cx="2253850" cy="1162494"/>
          </a:xfrm>
          <a:prstGeom prst="wedgeRoundRectCallout">
            <a:avLst>
              <a:gd name="adj1" fmla="val -140344"/>
              <a:gd name="adj2" fmla="val -90490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We recommend creating a desktop icon</a:t>
            </a:r>
            <a:r>
              <a:rPr lang="en-US" kern="100" dirty="0">
                <a:solidFill>
                  <a:srgbClr val="000000"/>
                </a:solidFill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. T</a:t>
            </a: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hen click “Next”</a:t>
            </a:r>
            <a:endParaRPr lang="en-US" sz="2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9" name="Forma 12">
            <a:extLst>
              <a:ext uri="{FF2B5EF4-FFF2-40B4-BE49-F238E27FC236}">
                <a16:creationId xmlns:a16="http://schemas.microsoft.com/office/drawing/2014/main" id="{E95E1DB6-9037-1C0B-8F2D-58CDEBDCA71C}"/>
              </a:ext>
            </a:extLst>
          </p:cNvPr>
          <p:cNvSpPr/>
          <p:nvPr/>
        </p:nvSpPr>
        <p:spPr>
          <a:xfrm>
            <a:off x="560800" y="4572058"/>
            <a:ext cx="1935798" cy="1325563"/>
          </a:xfrm>
          <a:prstGeom prst="wedgeRoundRectCallout">
            <a:avLst>
              <a:gd name="adj1" fmla="val 99337"/>
              <a:gd name="adj2" fmla="val -75751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Approve file location by clicking “Next”</a:t>
            </a:r>
            <a:endParaRPr lang="en-US" sz="2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58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gura15">
            <a:extLst>
              <a:ext uri="{FF2B5EF4-FFF2-40B4-BE49-F238E27FC236}">
                <a16:creationId xmlns:a16="http://schemas.microsoft.com/office/drawing/2014/main" id="{52ABE255-D191-DA63-9E76-7604C4655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" t="1689" r="404"/>
          <a:stretch>
            <a:fillRect/>
          </a:stretch>
        </p:blipFill>
        <p:spPr bwMode="auto">
          <a:xfrm>
            <a:off x="796321" y="1133112"/>
            <a:ext cx="5938776" cy="49596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Forma 13">
            <a:extLst>
              <a:ext uri="{FF2B5EF4-FFF2-40B4-BE49-F238E27FC236}">
                <a16:creationId xmlns:a16="http://schemas.microsoft.com/office/drawing/2014/main" id="{D60618FA-0351-BD59-436C-193960ED0A57}"/>
              </a:ext>
            </a:extLst>
          </p:cNvPr>
          <p:cNvSpPr/>
          <p:nvPr/>
        </p:nvSpPr>
        <p:spPr>
          <a:xfrm>
            <a:off x="6733039" y="2797747"/>
            <a:ext cx="1614640" cy="1025678"/>
          </a:xfrm>
          <a:prstGeom prst="wedgeRoundRectCallout">
            <a:avLst>
              <a:gd name="adj1" fmla="val -124330"/>
              <a:gd name="adj2" fmla="val 240406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pt-BR" sz="2000" kern="100" dirty="0">
                <a:solidFill>
                  <a:srgbClr val="000000"/>
                </a:solidFill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C</a:t>
            </a:r>
            <a:r>
              <a:rPr lang="pt-BR" sz="2000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lick “Install”</a:t>
            </a:r>
            <a:endParaRPr lang="en-US" sz="32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391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831321-AD11-E6E2-D468-CE29A8EC4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" t="359"/>
          <a:stretch>
            <a:fillRect/>
          </a:stretch>
        </p:blipFill>
        <p:spPr>
          <a:xfrm>
            <a:off x="312234" y="427383"/>
            <a:ext cx="5143086" cy="42036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Figura17">
            <a:extLst>
              <a:ext uri="{FF2B5EF4-FFF2-40B4-BE49-F238E27FC236}">
                <a16:creationId xmlns:a16="http://schemas.microsoft.com/office/drawing/2014/main" id="{3109033A-4B9A-E830-FC8B-0E5D485EA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" t="1202" r="608" b="468"/>
          <a:stretch>
            <a:fillRect/>
          </a:stretch>
        </p:blipFill>
        <p:spPr bwMode="auto">
          <a:xfrm>
            <a:off x="3017448" y="2227005"/>
            <a:ext cx="5730179" cy="42036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Forma 9">
            <a:extLst>
              <a:ext uri="{FF2B5EF4-FFF2-40B4-BE49-F238E27FC236}">
                <a16:creationId xmlns:a16="http://schemas.microsoft.com/office/drawing/2014/main" id="{ED9A9F82-2CBA-AFEC-FF12-30D150050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049" y="4985022"/>
            <a:ext cx="1468598" cy="1091565"/>
          </a:xfrm>
          <a:prstGeom prst="wedgeRoundRectCallout">
            <a:avLst>
              <a:gd name="adj1" fmla="val 355014"/>
              <a:gd name="adj2" fmla="val 62330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Click “Finish”</a:t>
            </a:r>
            <a:endParaRPr kumimoji="0" lang="pt-BR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301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gura2">
            <a:extLst>
              <a:ext uri="{FF2B5EF4-FFF2-40B4-BE49-F238E27FC236}">
                <a16:creationId xmlns:a16="http://schemas.microsoft.com/office/drawing/2014/main" id="{CFA3B01A-5318-ADEA-15AA-76A168076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01585" y="360619"/>
            <a:ext cx="5697261" cy="3375639"/>
          </a:xfrm>
          <a:prstGeom prst="rect">
            <a:avLst/>
          </a:prstGeom>
        </p:spPr>
      </p:pic>
      <p:pic>
        <p:nvPicPr>
          <p:cNvPr id="5" name="Figura3">
            <a:extLst>
              <a:ext uri="{FF2B5EF4-FFF2-40B4-BE49-F238E27FC236}">
                <a16:creationId xmlns:a16="http://schemas.microsoft.com/office/drawing/2014/main" id="{D3172828-EE6F-1D2F-D5E4-1AEACBAFD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52936" y="3121743"/>
            <a:ext cx="5698003" cy="3375638"/>
          </a:xfrm>
          <a:prstGeom prst="rect">
            <a:avLst/>
          </a:prstGeom>
        </p:spPr>
      </p:pic>
      <p:sp>
        <p:nvSpPr>
          <p:cNvPr id="6" name="Forma 2">
            <a:extLst>
              <a:ext uri="{FF2B5EF4-FFF2-40B4-BE49-F238E27FC236}">
                <a16:creationId xmlns:a16="http://schemas.microsoft.com/office/drawing/2014/main" id="{468F67FF-01C9-C062-1AC4-6E6D195FD60B}"/>
              </a:ext>
            </a:extLst>
          </p:cNvPr>
          <p:cNvSpPr/>
          <p:nvPr/>
        </p:nvSpPr>
        <p:spPr>
          <a:xfrm>
            <a:off x="1307690" y="4438639"/>
            <a:ext cx="1582994" cy="939606"/>
          </a:xfrm>
          <a:prstGeom prst="wedgeRoundRectCallout">
            <a:avLst>
              <a:gd name="adj1" fmla="val -79095"/>
              <a:gd name="adj2" fmla="val -158905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Click on the three dots, then "Settings"</a:t>
            </a:r>
            <a:endParaRPr lang="en-US" sz="2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7" name="Forma 3">
            <a:extLst>
              <a:ext uri="{FF2B5EF4-FFF2-40B4-BE49-F238E27FC236}">
                <a16:creationId xmlns:a16="http://schemas.microsoft.com/office/drawing/2014/main" id="{3ED47A36-CBB6-C2FB-886F-A5B3F3348838}"/>
              </a:ext>
            </a:extLst>
          </p:cNvPr>
          <p:cNvSpPr/>
          <p:nvPr/>
        </p:nvSpPr>
        <p:spPr>
          <a:xfrm>
            <a:off x="6512570" y="1634490"/>
            <a:ext cx="1924644" cy="1236459"/>
          </a:xfrm>
          <a:prstGeom prst="wedgeRoundRectCallout">
            <a:avLst>
              <a:gd name="adj1" fmla="val -159281"/>
              <a:gd name="adj2" fmla="val 162863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Click on "Interface</a:t>
            </a:r>
            <a:b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</a:b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Language“ to change the desired language</a:t>
            </a:r>
            <a:endParaRPr lang="en-US" sz="2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374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gura5">
            <a:extLst>
              <a:ext uri="{FF2B5EF4-FFF2-40B4-BE49-F238E27FC236}">
                <a16:creationId xmlns:a16="http://schemas.microsoft.com/office/drawing/2014/main" id="{6FD60F7C-83A5-5953-ECDD-9A95186CA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" t="-321" b="197"/>
          <a:stretch>
            <a:fillRect/>
          </a:stretch>
        </p:blipFill>
        <p:spPr bwMode="auto">
          <a:xfrm>
            <a:off x="4048155" y="2173750"/>
            <a:ext cx="4908042" cy="2924030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2173866-1422-317E-A120-2508BAC64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/>
          <a:lstStyle/>
          <a:p>
            <a:r>
              <a:rPr lang="en-US" dirty="0"/>
              <a:t>Account Setup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377AFB-6E17-F6C7-986F-7D1255CB53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0"/>
          <a:stretch>
            <a:fillRect/>
          </a:stretch>
        </p:blipFill>
        <p:spPr>
          <a:xfrm>
            <a:off x="480061" y="3097531"/>
            <a:ext cx="4674870" cy="3095600"/>
          </a:xfrm>
          <a:prstGeom prst="rect">
            <a:avLst/>
          </a:prstGeom>
        </p:spPr>
      </p:pic>
      <p:sp>
        <p:nvSpPr>
          <p:cNvPr id="5" name="Forma 1">
            <a:extLst>
              <a:ext uri="{FF2B5EF4-FFF2-40B4-BE49-F238E27FC236}">
                <a16:creationId xmlns:a16="http://schemas.microsoft.com/office/drawing/2014/main" id="{52154854-1C24-2552-3408-9E20AA5F9DA8}"/>
              </a:ext>
            </a:extLst>
          </p:cNvPr>
          <p:cNvSpPr/>
          <p:nvPr/>
        </p:nvSpPr>
        <p:spPr>
          <a:xfrm>
            <a:off x="480061" y="1074737"/>
            <a:ext cx="3204979" cy="1475318"/>
          </a:xfrm>
          <a:prstGeom prst="wedgeRoundRectCallout">
            <a:avLst>
              <a:gd name="adj1" fmla="val -3518"/>
              <a:gd name="adj2" fmla="val 219736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On </a:t>
            </a:r>
            <a:r>
              <a:rPr lang="en-US" kern="100" dirty="0">
                <a:solidFill>
                  <a:srgbClr val="000000"/>
                </a:solidFill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your</a:t>
            </a: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first access</a:t>
            </a:r>
            <a:r>
              <a:rPr lang="en-US" kern="100" dirty="0">
                <a:solidFill>
                  <a:srgbClr val="000000"/>
                </a:solidFill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, </a:t>
            </a: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you need to create an account: either a Server Account (for uploading) or a Local User Profile (for storage on the computer only)</a:t>
            </a:r>
            <a:endParaRPr lang="en-US" sz="2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3" name="Forma 1">
            <a:extLst>
              <a:ext uri="{FF2B5EF4-FFF2-40B4-BE49-F238E27FC236}">
                <a16:creationId xmlns:a16="http://schemas.microsoft.com/office/drawing/2014/main" id="{F01EC81A-631E-0571-265B-CD77BD2A8D5E}"/>
              </a:ext>
            </a:extLst>
          </p:cNvPr>
          <p:cNvSpPr/>
          <p:nvPr/>
        </p:nvSpPr>
        <p:spPr>
          <a:xfrm>
            <a:off x="480060" y="1074737"/>
            <a:ext cx="3204979" cy="1475318"/>
          </a:xfrm>
          <a:prstGeom prst="wedgeRoundRectCallout">
            <a:avLst>
              <a:gd name="adj1" fmla="val 119520"/>
              <a:gd name="adj2" fmla="val 129090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On </a:t>
            </a:r>
            <a:r>
              <a:rPr lang="en-US" kern="100" dirty="0">
                <a:solidFill>
                  <a:srgbClr val="000000"/>
                </a:solidFill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your</a:t>
            </a: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first access</a:t>
            </a:r>
            <a:r>
              <a:rPr lang="en-US" kern="100" dirty="0">
                <a:solidFill>
                  <a:srgbClr val="000000"/>
                </a:solidFill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, </a:t>
            </a: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you need to create an account: either a Server Account (for uploading) or a Local User Profile (for storage on the computer only)</a:t>
            </a:r>
            <a:endParaRPr lang="en-US" sz="2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682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85DA7-A8C9-B472-BA70-09FBF43A6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gura5">
            <a:extLst>
              <a:ext uri="{FF2B5EF4-FFF2-40B4-BE49-F238E27FC236}">
                <a16:creationId xmlns:a16="http://schemas.microsoft.com/office/drawing/2014/main" id="{B8671AC8-7AE1-E218-0613-BA0C77D09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" b="255"/>
          <a:stretch>
            <a:fillRect/>
          </a:stretch>
        </p:blipFill>
        <p:spPr bwMode="auto">
          <a:xfrm>
            <a:off x="455389" y="1131570"/>
            <a:ext cx="7370943" cy="4823460"/>
          </a:xfrm>
          <a:prstGeom prst="rect">
            <a:avLst/>
          </a:prstGeom>
          <a:noFill/>
        </p:spPr>
      </p:pic>
      <p:sp>
        <p:nvSpPr>
          <p:cNvPr id="5" name="Forma 1">
            <a:extLst>
              <a:ext uri="{FF2B5EF4-FFF2-40B4-BE49-F238E27FC236}">
                <a16:creationId xmlns:a16="http://schemas.microsoft.com/office/drawing/2014/main" id="{896D6C58-928C-BB9B-9E55-C458355BD962}"/>
              </a:ext>
            </a:extLst>
          </p:cNvPr>
          <p:cNvSpPr/>
          <p:nvPr/>
        </p:nvSpPr>
        <p:spPr>
          <a:xfrm>
            <a:off x="6184491" y="5006379"/>
            <a:ext cx="2132156" cy="1054458"/>
          </a:xfrm>
          <a:prstGeom prst="wedgeRoundRectCallout">
            <a:avLst>
              <a:gd name="adj1" fmla="val -136090"/>
              <a:gd name="adj2" fmla="val -201458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sz="2000" kern="100" dirty="0">
                <a:solidFill>
                  <a:srgbClr val="000000"/>
                </a:solidFill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Click to enter your desired name. </a:t>
            </a:r>
            <a:endParaRPr lang="en-US" sz="20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948D1-0DFC-8CAA-70EB-BD562EEEA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/>
          <a:lstStyle/>
          <a:p>
            <a:r>
              <a:rPr lang="en-US" dirty="0"/>
              <a:t>Local User Profile</a:t>
            </a:r>
          </a:p>
        </p:txBody>
      </p:sp>
    </p:spTree>
    <p:extLst>
      <p:ext uri="{BB962C8B-B14F-4D97-AF65-F5344CB8AC3E}">
        <p14:creationId xmlns:p14="http://schemas.microsoft.com/office/powerpoint/2010/main" val="743536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7BD07-1A4A-375D-D8B4-094A1FC21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F0F5A4-D512-7ADC-523F-CD531536FE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5" t="15048" r="15143" b="15055"/>
          <a:stretch>
            <a:fillRect/>
          </a:stretch>
        </p:blipFill>
        <p:spPr>
          <a:xfrm>
            <a:off x="367188" y="481701"/>
            <a:ext cx="5496232" cy="36472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Forma 9">
            <a:extLst>
              <a:ext uri="{FF2B5EF4-FFF2-40B4-BE49-F238E27FC236}">
                <a16:creationId xmlns:a16="http://schemas.microsoft.com/office/drawing/2014/main" id="{2621E7B5-B530-18AE-D574-FA10BF0B0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961" y="1058665"/>
            <a:ext cx="1735394" cy="834853"/>
          </a:xfrm>
          <a:prstGeom prst="wedgeRoundRectCallout">
            <a:avLst>
              <a:gd name="adj1" fmla="val -180730"/>
              <a:gd name="adj2" fmla="val 25544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orma 9">
            <a:extLst>
              <a:ext uri="{FF2B5EF4-FFF2-40B4-BE49-F238E27FC236}">
                <a16:creationId xmlns:a16="http://schemas.microsoft.com/office/drawing/2014/main" id="{05CAF8C2-C0E1-5C3E-508F-8C49271F9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961" y="664485"/>
            <a:ext cx="2326851" cy="1311718"/>
          </a:xfrm>
          <a:prstGeom prst="wedgeRoundRectCallout">
            <a:avLst>
              <a:gd name="adj1" fmla="val -169726"/>
              <a:gd name="adj2" fmla="val -1430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Choose any “Username” and provide your email address. </a:t>
            </a:r>
            <a:endParaRPr kumimoji="0" lang="pt-BR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Forma 9">
            <a:extLst>
              <a:ext uri="{FF2B5EF4-FFF2-40B4-BE49-F238E27FC236}">
                <a16:creationId xmlns:a16="http://schemas.microsoft.com/office/drawing/2014/main" id="{09154B0E-C803-5523-8781-4E150825F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2934" y="2866677"/>
            <a:ext cx="2546555" cy="1124645"/>
          </a:xfrm>
          <a:prstGeom prst="wedgeRoundRectCallout">
            <a:avLst>
              <a:gd name="adj1" fmla="val -121798"/>
              <a:gd name="adj2" fmla="val -101534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Forma 9">
            <a:extLst>
              <a:ext uri="{FF2B5EF4-FFF2-40B4-BE49-F238E27FC236}">
                <a16:creationId xmlns:a16="http://schemas.microsoft.com/office/drawing/2014/main" id="{3BA4144F-87CE-B32F-B0D8-48AAF7383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2935" y="2866677"/>
            <a:ext cx="2546555" cy="1124645"/>
          </a:xfrm>
          <a:prstGeom prst="wedgeRoundRectCallout">
            <a:avLst>
              <a:gd name="adj1" fmla="val -113791"/>
              <a:gd name="adj2" fmla="val -128708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Add your password, and re-type it to confirm it.</a:t>
            </a:r>
            <a:endParaRPr kumimoji="0" lang="pt-BR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18FEC9-23D3-CDEB-D120-C50B3040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01699"/>
            <a:ext cx="7886700" cy="1325563"/>
          </a:xfrm>
        </p:spPr>
        <p:txBody>
          <a:bodyPr/>
          <a:lstStyle/>
          <a:p>
            <a:r>
              <a:rPr lang="en-US" dirty="0"/>
              <a:t>Server Account: You must remember your Username and password.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C59C90D-2069-E86A-5208-EEE715EC82C7}"/>
              </a:ext>
            </a:extLst>
          </p:cNvPr>
          <p:cNvSpPr txBox="1">
            <a:spLocks/>
          </p:cNvSpPr>
          <p:nvPr/>
        </p:nvSpPr>
        <p:spPr>
          <a:xfrm>
            <a:off x="628650" y="5750790"/>
            <a:ext cx="7886700" cy="7272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Click the link in your email to confirm your email address and activate your account. </a:t>
            </a:r>
          </a:p>
        </p:txBody>
      </p:sp>
    </p:spTree>
    <p:extLst>
      <p:ext uri="{BB962C8B-B14F-4D97-AF65-F5344CB8AC3E}">
        <p14:creationId xmlns:p14="http://schemas.microsoft.com/office/powerpoint/2010/main" val="797655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75BE8-0A01-9B80-5FCC-F95CBB172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gura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2421EB-DB09-DB24-D29F-9E25BDD3C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"/>
          <a:stretch>
            <a:fillRect/>
          </a:stretch>
        </p:blipFill>
        <p:spPr bwMode="auto">
          <a:xfrm>
            <a:off x="306799" y="1324392"/>
            <a:ext cx="7370943" cy="3905360"/>
          </a:xfrm>
          <a:prstGeom prst="rect">
            <a:avLst/>
          </a:prstGeom>
          <a:noFill/>
        </p:spPr>
      </p:pic>
      <p:sp>
        <p:nvSpPr>
          <p:cNvPr id="5" name="Forma 1">
            <a:extLst>
              <a:ext uri="{FF2B5EF4-FFF2-40B4-BE49-F238E27FC236}">
                <a16:creationId xmlns:a16="http://schemas.microsoft.com/office/drawing/2014/main" id="{F815AD18-F6F2-DAA1-B196-8D5E0446E2AF}"/>
              </a:ext>
            </a:extLst>
          </p:cNvPr>
          <p:cNvSpPr/>
          <p:nvPr/>
        </p:nvSpPr>
        <p:spPr>
          <a:xfrm>
            <a:off x="6184491" y="5006379"/>
            <a:ext cx="2132156" cy="1054458"/>
          </a:xfrm>
          <a:prstGeom prst="wedgeRoundRectCallout">
            <a:avLst>
              <a:gd name="adj1" fmla="val -109286"/>
              <a:gd name="adj2" fmla="val -264328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Now you can log in to your account.</a:t>
            </a:r>
            <a:endParaRPr lang="en-US" sz="2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33BE9-83E5-5C3A-E69C-E28F35AF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/>
          <a:lstStyle/>
          <a:p>
            <a:r>
              <a:rPr lang="en-US" dirty="0"/>
              <a:t>Logging In</a:t>
            </a:r>
          </a:p>
        </p:txBody>
      </p:sp>
    </p:spTree>
    <p:extLst>
      <p:ext uri="{BB962C8B-B14F-4D97-AF65-F5344CB8AC3E}">
        <p14:creationId xmlns:p14="http://schemas.microsoft.com/office/powerpoint/2010/main" val="2577610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A1FD3B-E62F-9304-1F03-BFF405383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090" y="1569987"/>
            <a:ext cx="6545005" cy="4054475"/>
          </a:xfrm>
          <a:prstGeom prst="rect">
            <a:avLst/>
          </a:prstGeom>
        </p:spPr>
      </p:pic>
      <p:sp>
        <p:nvSpPr>
          <p:cNvPr id="4" name="Forma 9">
            <a:extLst>
              <a:ext uri="{FF2B5EF4-FFF2-40B4-BE49-F238E27FC236}">
                <a16:creationId xmlns:a16="http://schemas.microsoft.com/office/drawing/2014/main" id="{834A4357-FE1F-9CEF-77FC-F94070D08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1311" y="1277690"/>
            <a:ext cx="1725875" cy="1318026"/>
          </a:xfrm>
          <a:prstGeom prst="wedgeRoundRectCallout">
            <a:avLst>
              <a:gd name="adj1" fmla="val -193344"/>
              <a:gd name="adj2" fmla="val 111500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zh-CN" dirty="0">
                <a:solidFill>
                  <a:srgbClr val="000000"/>
                </a:solidFill>
                <a:latin typeface="Liberation Serif"/>
                <a:ea typeface="NSimSun" panose="02010609030101010101" pitchFamily="49" charset="-122"/>
              </a:rPr>
              <a:t>Type your Username and password. Click “Login”</a:t>
            </a:r>
            <a:endParaRPr kumimoji="0" lang="pt-BR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Forma 9">
            <a:extLst>
              <a:ext uri="{FF2B5EF4-FFF2-40B4-BE49-F238E27FC236}">
                <a16:creationId xmlns:a16="http://schemas.microsoft.com/office/drawing/2014/main" id="{8EBB2735-3DDF-A096-7D98-9B05D8262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1310" y="1277690"/>
            <a:ext cx="1725875" cy="1318026"/>
          </a:xfrm>
          <a:prstGeom prst="wedgeRoundRectCallout">
            <a:avLst>
              <a:gd name="adj1" fmla="val -186508"/>
              <a:gd name="adj2" fmla="val 137609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zh-CN" dirty="0">
                <a:solidFill>
                  <a:srgbClr val="000000"/>
                </a:solidFill>
                <a:latin typeface="Liberation Serif"/>
                <a:ea typeface="NSimSun" panose="02010609030101010101" pitchFamily="49" charset="-122"/>
              </a:rPr>
              <a:t>Type your Username and password. Click “Login”</a:t>
            </a:r>
            <a:endParaRPr kumimoji="0" lang="pt-BR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Forma 9">
            <a:extLst>
              <a:ext uri="{FF2B5EF4-FFF2-40B4-BE49-F238E27FC236}">
                <a16:creationId xmlns:a16="http://schemas.microsoft.com/office/drawing/2014/main" id="{05696A68-CA06-C123-F012-ABD30F0C4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1309" y="1277690"/>
            <a:ext cx="1725875" cy="1318026"/>
          </a:xfrm>
          <a:prstGeom prst="wedgeRoundRectCallout">
            <a:avLst>
              <a:gd name="adj1" fmla="val -138653"/>
              <a:gd name="adj2" fmla="val 172671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zh-CN" dirty="0">
                <a:solidFill>
                  <a:srgbClr val="000000"/>
                </a:solidFill>
                <a:latin typeface="Liberation Serif"/>
                <a:ea typeface="NSimSun" panose="02010609030101010101" pitchFamily="49" charset="-122"/>
              </a:rPr>
              <a:t>Type your Username and password. Click “Login”</a:t>
            </a:r>
            <a:endParaRPr kumimoji="0" lang="pt-BR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301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677CFE-D92F-03AB-7170-0A338DD8E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544" y="655982"/>
            <a:ext cx="7470525" cy="4657587"/>
          </a:xfrm>
          <a:prstGeom prst="rect">
            <a:avLst/>
          </a:prstGeom>
        </p:spPr>
      </p:pic>
      <p:sp>
        <p:nvSpPr>
          <p:cNvPr id="8" name="Forma 9">
            <a:extLst>
              <a:ext uri="{FF2B5EF4-FFF2-40B4-BE49-F238E27FC236}">
                <a16:creationId xmlns:a16="http://schemas.microsoft.com/office/drawing/2014/main" id="{0967AAEA-A31F-C6BC-35F1-7373CD88B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878" y="2705927"/>
            <a:ext cx="2067899" cy="1091565"/>
          </a:xfrm>
          <a:prstGeom prst="wedgeRoundRectCallout">
            <a:avLst>
              <a:gd name="adj1" fmla="val -133207"/>
              <a:gd name="adj2" fmla="val -111220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Click each statement to read the agreement.</a:t>
            </a:r>
            <a:endParaRPr kumimoji="0" lang="pt-BR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Forma 9">
            <a:extLst>
              <a:ext uri="{FF2B5EF4-FFF2-40B4-BE49-F238E27FC236}">
                <a16:creationId xmlns:a16="http://schemas.microsoft.com/office/drawing/2014/main" id="{BFD8E1E9-D45F-631C-FAD7-B3B5561C5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877" y="2705925"/>
            <a:ext cx="2067899" cy="1091565"/>
          </a:xfrm>
          <a:prstGeom prst="wedgeRoundRectCallout">
            <a:avLst>
              <a:gd name="adj1" fmla="val -121672"/>
              <a:gd name="adj2" fmla="val -21077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Click each statement to read the agreement.</a:t>
            </a:r>
            <a:endParaRPr kumimoji="0" lang="pt-BR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Forma 9">
            <a:extLst>
              <a:ext uri="{FF2B5EF4-FFF2-40B4-BE49-F238E27FC236}">
                <a16:creationId xmlns:a16="http://schemas.microsoft.com/office/drawing/2014/main" id="{FFC7C262-25FD-868F-4E69-C2E2D1A63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519" y="2705926"/>
            <a:ext cx="2067899" cy="1091565"/>
          </a:xfrm>
          <a:prstGeom prst="wedgeRoundRectCallout">
            <a:avLst>
              <a:gd name="adj1" fmla="val -124556"/>
              <a:gd name="adj2" fmla="val -66604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Click each statement to read the agreement.</a:t>
            </a:r>
            <a:endParaRPr kumimoji="0" lang="pt-BR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Forma 9">
            <a:extLst>
              <a:ext uri="{FF2B5EF4-FFF2-40B4-BE49-F238E27FC236}">
                <a16:creationId xmlns:a16="http://schemas.microsoft.com/office/drawing/2014/main" id="{88B91DAA-3643-400B-EAF7-602884CEB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049" y="5243717"/>
            <a:ext cx="2067899" cy="1091565"/>
          </a:xfrm>
          <a:prstGeom prst="wedgeRoundRectCallout">
            <a:avLst>
              <a:gd name="adj1" fmla="val 128741"/>
              <a:gd name="adj2" fmla="val -78441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If you agree, click “I Agree”</a:t>
            </a:r>
            <a:endParaRPr kumimoji="0" lang="pt-BR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92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A023A99-ADE1-F596-AF00-577F5C49B513}"/>
              </a:ext>
            </a:extLst>
          </p:cNvPr>
          <p:cNvSpPr txBox="1"/>
          <p:nvPr/>
        </p:nvSpPr>
        <p:spPr>
          <a:xfrm>
            <a:off x="968146" y="1063157"/>
            <a:ext cx="72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bibleineverylanguage.org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E6801F-ACA0-3927-EC49-CC0169513F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92" t="21148" r="8093" b="17057"/>
          <a:stretch/>
        </p:blipFill>
        <p:spPr bwMode="auto">
          <a:xfrm>
            <a:off x="467650" y="1534653"/>
            <a:ext cx="8208699" cy="4889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Forma 9">
            <a:extLst>
              <a:ext uri="{FF2B5EF4-FFF2-40B4-BE49-F238E27FC236}">
                <a16:creationId xmlns:a16="http://schemas.microsoft.com/office/drawing/2014/main" id="{72197D60-63DC-2907-918E-1183DB303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231" y="4550924"/>
            <a:ext cx="1468598" cy="1091565"/>
          </a:xfrm>
          <a:prstGeom prst="wedgeRoundRectCallout">
            <a:avLst>
              <a:gd name="adj1" fmla="val -387202"/>
              <a:gd name="adj2" fmla="val -301887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Click “Resources”</a:t>
            </a:r>
            <a:endParaRPr kumimoji="0" lang="pt-BR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8B4C7BA-1393-5247-C9DC-00A412FF9015}"/>
              </a:ext>
            </a:extLst>
          </p:cNvPr>
          <p:cNvSpPr txBox="1">
            <a:spLocks/>
          </p:cNvSpPr>
          <p:nvPr/>
        </p:nvSpPr>
        <p:spPr>
          <a:xfrm>
            <a:off x="628650" y="386512"/>
            <a:ext cx="7886700" cy="6766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 dirty="0">
                <a:solidFill>
                  <a:srgbClr val="B95659"/>
                </a:solidFill>
              </a:rPr>
              <a:t>Downloading and Installing</a:t>
            </a:r>
          </a:p>
        </p:txBody>
      </p:sp>
    </p:spTree>
    <p:extLst>
      <p:ext uri="{BB962C8B-B14F-4D97-AF65-F5344CB8AC3E}">
        <p14:creationId xmlns:p14="http://schemas.microsoft.com/office/powerpoint/2010/main" val="1513148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9A8E3-2999-7823-23F4-DCE8E86B3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Screen</a:t>
            </a:r>
            <a:br>
              <a:rPr lang="en-US" dirty="0"/>
            </a:br>
            <a:r>
              <a:rPr lang="en-US" sz="2400" dirty="0"/>
              <a:t>(Welcome message shows if there are no projects)</a:t>
            </a:r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169287-6679-3B9B-4159-2B7784742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3"/>
          <a:stretch>
            <a:fillRect/>
          </a:stretch>
        </p:blipFill>
        <p:spPr>
          <a:xfrm>
            <a:off x="824948" y="1383233"/>
            <a:ext cx="7384774" cy="4626159"/>
          </a:xfrm>
        </p:spPr>
      </p:pic>
      <p:sp>
        <p:nvSpPr>
          <p:cNvPr id="6" name="Forma 9">
            <a:extLst>
              <a:ext uri="{FF2B5EF4-FFF2-40B4-BE49-F238E27FC236}">
                <a16:creationId xmlns:a16="http://schemas.microsoft.com/office/drawing/2014/main" id="{E110896E-EAF6-BC4B-AEA4-47CA67947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9917" y="4332636"/>
            <a:ext cx="1736395" cy="1142131"/>
          </a:xfrm>
          <a:prstGeom prst="wedgeRoundRectCallout">
            <a:avLst>
              <a:gd name="adj1" fmla="val -360378"/>
              <a:gd name="adj2" fmla="val 64132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Click the menu (three dots). Select “Settings”</a:t>
            </a:r>
            <a:endParaRPr kumimoji="0" lang="pt-BR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501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337E78-8657-F4FF-51DC-A67826628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182" y="1517512"/>
            <a:ext cx="6790691" cy="4054475"/>
          </a:xfrm>
          <a:prstGeom prst="rect">
            <a:avLst/>
          </a:prstGeom>
        </p:spPr>
      </p:pic>
      <p:sp>
        <p:nvSpPr>
          <p:cNvPr id="3" name="Forma 9">
            <a:extLst>
              <a:ext uri="{FF2B5EF4-FFF2-40B4-BE49-F238E27FC236}">
                <a16:creationId xmlns:a16="http://schemas.microsoft.com/office/drawing/2014/main" id="{017CCBA0-DA06-755F-CEE6-BF7E324DF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056" y="5149339"/>
            <a:ext cx="1736395" cy="1142131"/>
          </a:xfrm>
          <a:prstGeom prst="wedgeRoundRectCallout">
            <a:avLst>
              <a:gd name="adj1" fmla="val 365997"/>
              <a:gd name="adj2" fmla="val -155165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Click to enable “Blind Edit Mode”</a:t>
            </a:r>
            <a:endParaRPr kumimoji="0" lang="pt-BR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A1E2A5-A93D-D03B-1C35-A6A3C153E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/>
          <a:lstStyle/>
          <a:p>
            <a:r>
              <a:rPr lang="en-US" dirty="0"/>
              <a:t>Enabling Blind Edit Mode</a:t>
            </a:r>
          </a:p>
        </p:txBody>
      </p:sp>
    </p:spTree>
    <p:extLst>
      <p:ext uri="{BB962C8B-B14F-4D97-AF65-F5344CB8AC3E}">
        <p14:creationId xmlns:p14="http://schemas.microsoft.com/office/powerpoint/2010/main" val="3633939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D995A9-3FC8-D7E3-BE99-876D6A888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3"/>
          <a:stretch>
            <a:fillRect/>
          </a:stretch>
        </p:blipFill>
        <p:spPr>
          <a:xfrm>
            <a:off x="308114" y="1518322"/>
            <a:ext cx="7016508" cy="4395461"/>
          </a:xfrm>
        </p:spPr>
      </p:pic>
      <p:sp>
        <p:nvSpPr>
          <p:cNvPr id="6" name="Forma 15">
            <a:extLst>
              <a:ext uri="{FF2B5EF4-FFF2-40B4-BE49-F238E27FC236}">
                <a16:creationId xmlns:a16="http://schemas.microsoft.com/office/drawing/2014/main" id="{810BE2A4-E1F8-BA25-0CBE-6A73D6DBDE9D}"/>
              </a:ext>
            </a:extLst>
          </p:cNvPr>
          <p:cNvSpPr/>
          <p:nvPr/>
        </p:nvSpPr>
        <p:spPr>
          <a:xfrm>
            <a:off x="7000397" y="4134679"/>
            <a:ext cx="1514953" cy="755374"/>
          </a:xfrm>
          <a:prstGeom prst="wedgeRoundRectCallout">
            <a:avLst>
              <a:gd name="adj1" fmla="val -44555"/>
              <a:gd name="adj2" fmla="val -299701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pt-BR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Start a New Project</a:t>
            </a:r>
            <a:endParaRPr lang="en-US" sz="2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59F598-5CA1-3360-36A9-6A577506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/>
          <a:lstStyle/>
          <a:p>
            <a:r>
              <a:rPr lang="en-US" dirty="0"/>
              <a:t>Starting a New Project</a:t>
            </a:r>
          </a:p>
        </p:txBody>
      </p:sp>
    </p:spTree>
    <p:extLst>
      <p:ext uri="{BB962C8B-B14F-4D97-AF65-F5344CB8AC3E}">
        <p14:creationId xmlns:p14="http://schemas.microsoft.com/office/powerpoint/2010/main" val="1759849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9F4732-0B39-B5B3-919B-C14380374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3322" y="523599"/>
            <a:ext cx="6160763" cy="3832803"/>
          </a:xfrm>
          <a:prstGeom prst="rect">
            <a:avLst/>
          </a:prstGeom>
        </p:spPr>
      </p:pic>
      <p:sp>
        <p:nvSpPr>
          <p:cNvPr id="5" name="Forma 16">
            <a:extLst>
              <a:ext uri="{FF2B5EF4-FFF2-40B4-BE49-F238E27FC236}">
                <a16:creationId xmlns:a16="http://schemas.microsoft.com/office/drawing/2014/main" id="{E4345829-DCBA-3978-4E1B-AC2A64330D08}"/>
              </a:ext>
            </a:extLst>
          </p:cNvPr>
          <p:cNvSpPr/>
          <p:nvPr/>
        </p:nvSpPr>
        <p:spPr>
          <a:xfrm>
            <a:off x="1455226" y="2335754"/>
            <a:ext cx="1884321" cy="944159"/>
          </a:xfrm>
          <a:prstGeom prst="wedgeRoundRectCallout">
            <a:avLst>
              <a:gd name="adj1" fmla="val 140250"/>
              <a:gd name="adj2" fmla="val -162191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Search and select the language of the translation</a:t>
            </a:r>
            <a:endParaRPr lang="en-US" sz="2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D23A7-D451-36D2-6A70-9E2FD0361C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3150"/>
          <a:stretch>
            <a:fillRect/>
          </a:stretch>
        </p:blipFill>
        <p:spPr>
          <a:xfrm>
            <a:off x="488516" y="3912215"/>
            <a:ext cx="5436704" cy="2584333"/>
          </a:xfrm>
          <a:prstGeom prst="rect">
            <a:avLst/>
          </a:prstGeom>
        </p:spPr>
      </p:pic>
      <p:sp>
        <p:nvSpPr>
          <p:cNvPr id="10" name="Forma 16">
            <a:extLst>
              <a:ext uri="{FF2B5EF4-FFF2-40B4-BE49-F238E27FC236}">
                <a16:creationId xmlns:a16="http://schemas.microsoft.com/office/drawing/2014/main" id="{E4FDB50C-C860-860D-A349-3EDB71510A4B}"/>
              </a:ext>
            </a:extLst>
          </p:cNvPr>
          <p:cNvSpPr/>
          <p:nvPr/>
        </p:nvSpPr>
        <p:spPr>
          <a:xfrm>
            <a:off x="6162261" y="5204381"/>
            <a:ext cx="1828800" cy="1130020"/>
          </a:xfrm>
          <a:prstGeom prst="wedgeRoundRectCallout">
            <a:avLst>
              <a:gd name="adj1" fmla="val -182659"/>
              <a:gd name="adj2" fmla="val -61995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Select the testament for the book you will be translating</a:t>
            </a:r>
            <a:endParaRPr lang="en-US" sz="2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832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C3C38E-6F7C-2C46-A13E-71C1930EE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739" y="473904"/>
            <a:ext cx="5331809" cy="3311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F9683E-5AF3-BC17-6250-E8800193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962" y="2892287"/>
            <a:ext cx="5439584" cy="3399183"/>
          </a:xfrm>
          <a:prstGeom prst="rect">
            <a:avLst/>
          </a:prstGeom>
        </p:spPr>
      </p:pic>
      <p:sp>
        <p:nvSpPr>
          <p:cNvPr id="8" name="Forma 16">
            <a:extLst>
              <a:ext uri="{FF2B5EF4-FFF2-40B4-BE49-F238E27FC236}">
                <a16:creationId xmlns:a16="http://schemas.microsoft.com/office/drawing/2014/main" id="{C7B21AD5-87A4-CB01-0C6D-337F0CB218E0}"/>
              </a:ext>
            </a:extLst>
          </p:cNvPr>
          <p:cNvSpPr/>
          <p:nvPr/>
        </p:nvSpPr>
        <p:spPr>
          <a:xfrm>
            <a:off x="6035754" y="999413"/>
            <a:ext cx="1828800" cy="1130020"/>
          </a:xfrm>
          <a:prstGeom prst="wedgeRoundRectCallout">
            <a:avLst>
              <a:gd name="adj1" fmla="val -212549"/>
              <a:gd name="adj2" fmla="val 18924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Select the book you will be translating</a:t>
            </a:r>
            <a:endParaRPr lang="en-US" sz="2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9" name="Forma 16">
            <a:extLst>
              <a:ext uri="{FF2B5EF4-FFF2-40B4-BE49-F238E27FC236}">
                <a16:creationId xmlns:a16="http://schemas.microsoft.com/office/drawing/2014/main" id="{87277ECE-A964-650C-2751-A43BD970E59A}"/>
              </a:ext>
            </a:extLst>
          </p:cNvPr>
          <p:cNvSpPr/>
          <p:nvPr/>
        </p:nvSpPr>
        <p:spPr>
          <a:xfrm>
            <a:off x="1231841" y="4375404"/>
            <a:ext cx="1828800" cy="1130020"/>
          </a:xfrm>
          <a:prstGeom prst="wedgeRoundRectCallout">
            <a:avLst>
              <a:gd name="adj1" fmla="val 332560"/>
              <a:gd name="adj2" fmla="val -129721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sz="1600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Select the book you will be translating</a:t>
            </a:r>
            <a:endParaRPr lang="en-US" sz="24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10" name="Forma 16">
            <a:extLst>
              <a:ext uri="{FF2B5EF4-FFF2-40B4-BE49-F238E27FC236}">
                <a16:creationId xmlns:a16="http://schemas.microsoft.com/office/drawing/2014/main" id="{9ABC5CA5-C904-D4FC-4265-F8B0BB4F4007}"/>
              </a:ext>
            </a:extLst>
          </p:cNvPr>
          <p:cNvSpPr/>
          <p:nvPr/>
        </p:nvSpPr>
        <p:spPr>
          <a:xfrm>
            <a:off x="1231841" y="4375404"/>
            <a:ext cx="1828800" cy="1130020"/>
          </a:xfrm>
          <a:prstGeom prst="wedgeRoundRectCallout">
            <a:avLst>
              <a:gd name="adj1" fmla="val 205386"/>
              <a:gd name="adj2" fmla="val 20683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Click either icon to select the source text.</a:t>
            </a:r>
            <a:endParaRPr lang="en-US" sz="2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063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4ADBF7-F8F8-E5C9-2C96-93535503A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7" t="11600" r="10450" b="17800"/>
          <a:stretch>
            <a:fillRect/>
          </a:stretch>
        </p:blipFill>
        <p:spPr>
          <a:xfrm>
            <a:off x="2133976" y="2027582"/>
            <a:ext cx="6711849" cy="3985593"/>
          </a:xfrm>
        </p:spPr>
      </p:pic>
      <p:sp>
        <p:nvSpPr>
          <p:cNvPr id="6" name="Forma 22">
            <a:extLst>
              <a:ext uri="{FF2B5EF4-FFF2-40B4-BE49-F238E27FC236}">
                <a16:creationId xmlns:a16="http://schemas.microsoft.com/office/drawing/2014/main" id="{C9E6A1A0-C724-3D69-291A-E076B59EA47E}"/>
              </a:ext>
            </a:extLst>
          </p:cNvPr>
          <p:cNvSpPr/>
          <p:nvPr/>
        </p:nvSpPr>
        <p:spPr>
          <a:xfrm>
            <a:off x="228600" y="1544721"/>
            <a:ext cx="1779960" cy="1667109"/>
          </a:xfrm>
          <a:prstGeom prst="wedgeRoundRectCallout">
            <a:avLst>
              <a:gd name="adj1" fmla="val 151684"/>
              <a:gd name="adj2" fmla="val 41778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Search for the source </a:t>
            </a:r>
            <a:r>
              <a:rPr lang="en-US" kern="100" dirty="0">
                <a:solidFill>
                  <a:srgbClr val="000000"/>
                </a:solidFill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language</a:t>
            </a: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and select the checkbox, then click "Confirm"</a:t>
            </a:r>
            <a:endParaRPr lang="en-US" sz="2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685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09693-A716-CAE0-F2C7-1C1152C58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Views</a:t>
            </a:r>
          </a:p>
        </p:txBody>
      </p:sp>
      <p:pic>
        <p:nvPicPr>
          <p:cNvPr id="4" name="Figura28">
            <a:extLst>
              <a:ext uri="{FF2B5EF4-FFF2-40B4-BE49-F238E27FC236}">
                <a16:creationId xmlns:a16="http://schemas.microsoft.com/office/drawing/2014/main" id="{5ABD56D3-72D6-43E4-6733-47F302B0E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4020" y="1049293"/>
            <a:ext cx="4572220" cy="2385868"/>
          </a:xfrm>
          <a:prstGeom prst="rect">
            <a:avLst/>
          </a:prstGeom>
        </p:spPr>
      </p:pic>
      <p:pic>
        <p:nvPicPr>
          <p:cNvPr id="5" name="Figura29">
            <a:extLst>
              <a:ext uri="{FF2B5EF4-FFF2-40B4-BE49-F238E27FC236}">
                <a16:creationId xmlns:a16="http://schemas.microsoft.com/office/drawing/2014/main" id="{E0937D51-319B-CD95-659E-39FF43933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56642" y="2242227"/>
            <a:ext cx="4652010" cy="2471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F5C84-5641-2EA5-AE39-0528A3FD44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2869"/>
          <a:stretch>
            <a:fillRect/>
          </a:stretch>
        </p:blipFill>
        <p:spPr>
          <a:xfrm>
            <a:off x="3200290" y="3880164"/>
            <a:ext cx="5476571" cy="2531521"/>
          </a:xfrm>
          <a:prstGeom prst="rect">
            <a:avLst/>
          </a:prstGeom>
        </p:spPr>
      </p:pic>
      <p:sp>
        <p:nvSpPr>
          <p:cNvPr id="8" name="Forma 22">
            <a:extLst>
              <a:ext uri="{FF2B5EF4-FFF2-40B4-BE49-F238E27FC236}">
                <a16:creationId xmlns:a16="http://schemas.microsoft.com/office/drawing/2014/main" id="{E6F8C584-5B3E-65C8-9D62-C56157CE7551}"/>
              </a:ext>
            </a:extLst>
          </p:cNvPr>
          <p:cNvSpPr/>
          <p:nvPr/>
        </p:nvSpPr>
        <p:spPr>
          <a:xfrm>
            <a:off x="2408610" y="924479"/>
            <a:ext cx="1457698" cy="827710"/>
          </a:xfrm>
          <a:prstGeom prst="wedgeRoundRectCallout">
            <a:avLst>
              <a:gd name="adj1" fmla="val 77835"/>
              <a:gd name="adj2" fmla="val -1724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Read view: Use for Step 1: Consume</a:t>
            </a:r>
            <a:endParaRPr lang="en-US" sz="2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9" name="Forma 22">
            <a:extLst>
              <a:ext uri="{FF2B5EF4-FFF2-40B4-BE49-F238E27FC236}">
                <a16:creationId xmlns:a16="http://schemas.microsoft.com/office/drawing/2014/main" id="{C8B0BC8C-C8E0-75C4-EB0A-715851032A42}"/>
              </a:ext>
            </a:extLst>
          </p:cNvPr>
          <p:cNvSpPr/>
          <p:nvPr/>
        </p:nvSpPr>
        <p:spPr>
          <a:xfrm>
            <a:off x="245518" y="1169498"/>
            <a:ext cx="1601104" cy="827710"/>
          </a:xfrm>
          <a:prstGeom prst="wedgeRoundRectCallout">
            <a:avLst>
              <a:gd name="adj1" fmla="val -2180"/>
              <a:gd name="adj2" fmla="val 121352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Blind Edit view: Use for Step 4: Blind Draft</a:t>
            </a:r>
            <a:endParaRPr lang="en-US" sz="2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10" name="Forma 22">
            <a:extLst>
              <a:ext uri="{FF2B5EF4-FFF2-40B4-BE49-F238E27FC236}">
                <a16:creationId xmlns:a16="http://schemas.microsoft.com/office/drawing/2014/main" id="{B0A83F31-F26A-ED11-4B34-C8C177D30FDC}"/>
              </a:ext>
            </a:extLst>
          </p:cNvPr>
          <p:cNvSpPr/>
          <p:nvPr/>
        </p:nvSpPr>
        <p:spPr>
          <a:xfrm>
            <a:off x="956642" y="5082275"/>
            <a:ext cx="1779960" cy="974142"/>
          </a:xfrm>
          <a:prstGeom prst="wedgeRoundRectCallout">
            <a:avLst>
              <a:gd name="adj1" fmla="val 79987"/>
              <a:gd name="adj2" fmla="val -102612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Edit-Review view: Use for checking steps</a:t>
            </a:r>
            <a:endParaRPr lang="en-US" sz="2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779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1BDF91-EE98-07EA-D0A9-77F4DFE34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91" y="459743"/>
            <a:ext cx="2522780" cy="5841665"/>
          </a:xfrm>
          <a:prstGeom prst="rect">
            <a:avLst/>
          </a:prstGeom>
        </p:spPr>
      </p:pic>
      <p:sp>
        <p:nvSpPr>
          <p:cNvPr id="5" name="Forma 22">
            <a:extLst>
              <a:ext uri="{FF2B5EF4-FFF2-40B4-BE49-F238E27FC236}">
                <a16:creationId xmlns:a16="http://schemas.microsoft.com/office/drawing/2014/main" id="{3E45D1D6-60B8-5D10-6335-66218077AA7E}"/>
              </a:ext>
            </a:extLst>
          </p:cNvPr>
          <p:cNvSpPr/>
          <p:nvPr/>
        </p:nvSpPr>
        <p:spPr>
          <a:xfrm>
            <a:off x="4083329" y="5062397"/>
            <a:ext cx="2340331" cy="974142"/>
          </a:xfrm>
          <a:prstGeom prst="wedgeRoundRectCallout">
            <a:avLst>
              <a:gd name="adj1" fmla="val -154693"/>
              <a:gd name="adj2" fmla="val -71544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Large arrows navigate to beginning or end of book</a:t>
            </a:r>
            <a:endParaRPr lang="en-US" sz="2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6" name="Forma 22">
            <a:extLst>
              <a:ext uri="{FF2B5EF4-FFF2-40B4-BE49-F238E27FC236}">
                <a16:creationId xmlns:a16="http://schemas.microsoft.com/office/drawing/2014/main" id="{D5B1F94C-8501-FA18-3418-7F52C588FE3B}"/>
              </a:ext>
            </a:extLst>
          </p:cNvPr>
          <p:cNvSpPr/>
          <p:nvPr/>
        </p:nvSpPr>
        <p:spPr>
          <a:xfrm>
            <a:off x="6128304" y="3557141"/>
            <a:ext cx="2055576" cy="974142"/>
          </a:xfrm>
          <a:prstGeom prst="wedgeRoundRectCallout">
            <a:avLst>
              <a:gd name="adj1" fmla="val -271937"/>
              <a:gd name="adj2" fmla="val 49259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Middle arrows navigate to previous or next chapter </a:t>
            </a:r>
            <a:endParaRPr lang="en-US" sz="2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7" name="Forma 22">
            <a:extLst>
              <a:ext uri="{FF2B5EF4-FFF2-40B4-BE49-F238E27FC236}">
                <a16:creationId xmlns:a16="http://schemas.microsoft.com/office/drawing/2014/main" id="{C86A583B-1C9F-682F-0BA3-3BA146E9EA43}"/>
              </a:ext>
            </a:extLst>
          </p:cNvPr>
          <p:cNvSpPr/>
          <p:nvPr/>
        </p:nvSpPr>
        <p:spPr>
          <a:xfrm>
            <a:off x="3871265" y="765205"/>
            <a:ext cx="2340330" cy="1325562"/>
          </a:xfrm>
          <a:prstGeom prst="wedgeRoundRectCallout">
            <a:avLst>
              <a:gd name="adj1" fmla="val -147637"/>
              <a:gd name="adj2" fmla="val 191658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Type number and press “Enter” key on keyboard to skip to that chapter</a:t>
            </a:r>
            <a:endParaRPr lang="en-US" sz="2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9" name="Forma 22">
            <a:extLst>
              <a:ext uri="{FF2B5EF4-FFF2-40B4-BE49-F238E27FC236}">
                <a16:creationId xmlns:a16="http://schemas.microsoft.com/office/drawing/2014/main" id="{2164B19B-2888-4034-9A0F-CA0531FB3AEF}"/>
              </a:ext>
            </a:extLst>
          </p:cNvPr>
          <p:cNvSpPr/>
          <p:nvPr/>
        </p:nvSpPr>
        <p:spPr>
          <a:xfrm>
            <a:off x="5791534" y="2317442"/>
            <a:ext cx="2055575" cy="974142"/>
          </a:xfrm>
          <a:prstGeom prst="wedgeRoundRectCallout">
            <a:avLst>
              <a:gd name="adj1" fmla="val -252947"/>
              <a:gd name="adj2" fmla="val 151493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Smallest arrows navigate to previous or next chunk</a:t>
            </a:r>
            <a:endParaRPr lang="en-US" sz="2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47F4C5-2C45-DDA1-735D-589EA30BC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687" y="328039"/>
            <a:ext cx="3105820" cy="1325563"/>
          </a:xfrm>
        </p:spPr>
        <p:txBody>
          <a:bodyPr/>
          <a:lstStyle/>
          <a:p>
            <a:r>
              <a:rPr lang="en-US" dirty="0"/>
              <a:t>Navigating</a:t>
            </a:r>
          </a:p>
        </p:txBody>
      </p:sp>
    </p:spTree>
    <p:extLst>
      <p:ext uri="{BB962C8B-B14F-4D97-AF65-F5344CB8AC3E}">
        <p14:creationId xmlns:p14="http://schemas.microsoft.com/office/powerpoint/2010/main" val="2638407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E809-EB15-4950-CEA3-9F111828E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44321"/>
            <a:ext cx="7886700" cy="1325563"/>
          </a:xfrm>
        </p:spPr>
        <p:txBody>
          <a:bodyPr/>
          <a:lstStyle/>
          <a:p>
            <a:r>
              <a:rPr lang="en-US" dirty="0"/>
              <a:t>Translating Within a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5DA8D-4DA7-B127-604E-872CAF7D6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Consume: Read 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Verbalize: no text should be used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Chunk: make notes on paper while looking at Read 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Blind Draft: Blind Edit 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Self Check: Edit-Review view</a:t>
            </a:r>
          </a:p>
        </p:txBody>
      </p:sp>
    </p:spTree>
    <p:extLst>
      <p:ext uri="{BB962C8B-B14F-4D97-AF65-F5344CB8AC3E}">
        <p14:creationId xmlns:p14="http://schemas.microsoft.com/office/powerpoint/2010/main" val="748073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B1E95C-1193-FC37-1B7D-D050880B6227}"/>
              </a:ext>
            </a:extLst>
          </p:cNvPr>
          <p:cNvSpPr txBox="1">
            <a:spLocks/>
          </p:cNvSpPr>
          <p:nvPr/>
        </p:nvSpPr>
        <p:spPr>
          <a:xfrm>
            <a:off x="2042917" y="342583"/>
            <a:ext cx="5058166" cy="4054180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Step 4: Blind Draft (Blind Edit view)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26F77F-8146-22D0-275E-6D81BDE24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38" y="868261"/>
            <a:ext cx="5483736" cy="3361865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2344C8-CDA9-0758-D035-A975E760A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8087" y="3291123"/>
            <a:ext cx="5227314" cy="3250455"/>
          </a:xfrm>
          <a:prstGeom prst="rect">
            <a:avLst/>
          </a:prstGeom>
        </p:spPr>
      </p:pic>
      <p:sp>
        <p:nvSpPr>
          <p:cNvPr id="7" name="Forma 26">
            <a:extLst>
              <a:ext uri="{FF2B5EF4-FFF2-40B4-BE49-F238E27FC236}">
                <a16:creationId xmlns:a16="http://schemas.microsoft.com/office/drawing/2014/main" id="{7FA48CCB-F5EA-B27F-FDC5-755423A25ABC}"/>
              </a:ext>
            </a:extLst>
          </p:cNvPr>
          <p:cNvSpPr/>
          <p:nvPr/>
        </p:nvSpPr>
        <p:spPr>
          <a:xfrm>
            <a:off x="6194952" y="1113887"/>
            <a:ext cx="2160377" cy="535305"/>
          </a:xfrm>
          <a:prstGeom prst="wedgeRoundRectCallout">
            <a:avLst>
              <a:gd name="adj1" fmla="val -209384"/>
              <a:gd name="adj2" fmla="val 198529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Read the text to be </a:t>
            </a:r>
            <a:endParaRPr lang="en-US" sz="2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Translated</a:t>
            </a:r>
            <a:endParaRPr lang="en-US" sz="2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8" name="Forma 28">
            <a:extLst>
              <a:ext uri="{FF2B5EF4-FFF2-40B4-BE49-F238E27FC236}">
                <a16:creationId xmlns:a16="http://schemas.microsoft.com/office/drawing/2014/main" id="{B7106DCD-8263-F6CA-7FF1-90F9A951AD0C}"/>
              </a:ext>
            </a:extLst>
          </p:cNvPr>
          <p:cNvSpPr/>
          <p:nvPr/>
        </p:nvSpPr>
        <p:spPr>
          <a:xfrm>
            <a:off x="5943774" y="2679898"/>
            <a:ext cx="1908635" cy="964097"/>
          </a:xfrm>
          <a:prstGeom prst="wedgeRoundRectCallout">
            <a:avLst>
              <a:gd name="adj1" fmla="val -70214"/>
              <a:gd name="adj2" fmla="val -63234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Then click on the back sheet for the drafting</a:t>
            </a:r>
            <a:endParaRPr lang="en-US" sz="2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17" name="Forma 27">
            <a:extLst>
              <a:ext uri="{FF2B5EF4-FFF2-40B4-BE49-F238E27FC236}">
                <a16:creationId xmlns:a16="http://schemas.microsoft.com/office/drawing/2014/main" id="{31B8F45D-CC3E-8DEC-F4F8-175A67F3BE24}"/>
              </a:ext>
            </a:extLst>
          </p:cNvPr>
          <p:cNvSpPr/>
          <p:nvPr/>
        </p:nvSpPr>
        <p:spPr>
          <a:xfrm>
            <a:off x="1269683" y="4488327"/>
            <a:ext cx="1839452" cy="916761"/>
          </a:xfrm>
          <a:prstGeom prst="wedgeRoundRectCallout">
            <a:avLst>
              <a:gd name="adj1" fmla="val 146244"/>
              <a:gd name="adj2" fmla="val -9110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Enter the translation in your heart language</a:t>
            </a:r>
            <a:endParaRPr lang="en-US" sz="2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18" name="Forma 29">
            <a:extLst>
              <a:ext uri="{FF2B5EF4-FFF2-40B4-BE49-F238E27FC236}">
                <a16:creationId xmlns:a16="http://schemas.microsoft.com/office/drawing/2014/main" id="{C73DA3FF-B522-3AB3-5082-7275F94572FF}"/>
              </a:ext>
            </a:extLst>
          </p:cNvPr>
          <p:cNvSpPr/>
          <p:nvPr/>
        </p:nvSpPr>
        <p:spPr>
          <a:xfrm>
            <a:off x="444735" y="5663289"/>
            <a:ext cx="2556881" cy="789079"/>
          </a:xfrm>
          <a:prstGeom prst="wedgeRoundRectCallout">
            <a:avLst>
              <a:gd name="adj1" fmla="val -46655"/>
              <a:gd name="adj2" fmla="val 17068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Follow the same</a:t>
            </a:r>
            <a:b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</a:br>
            <a:r>
              <a:rPr lang="en-US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procedure for each section</a:t>
            </a:r>
            <a:endParaRPr lang="en-US" sz="2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216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D4F76-40A3-5A7F-DF88-D3527A1E9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F767C0CC-0196-F02E-4BFF-98465145F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" t="15986" r="2909" b="8832"/>
          <a:stretch>
            <a:fillRect/>
          </a:stretch>
        </p:blipFill>
        <p:spPr>
          <a:xfrm>
            <a:off x="90489" y="1314450"/>
            <a:ext cx="8977254" cy="4937760"/>
          </a:xfrm>
          <a:noFill/>
        </p:spPr>
      </p:pic>
      <p:sp>
        <p:nvSpPr>
          <p:cNvPr id="2" name="Forma 9">
            <a:extLst>
              <a:ext uri="{FF2B5EF4-FFF2-40B4-BE49-F238E27FC236}">
                <a16:creationId xmlns:a16="http://schemas.microsoft.com/office/drawing/2014/main" id="{C35CD056-3B72-5A3C-2299-0205692D1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2228849"/>
            <a:ext cx="1468598" cy="1091565"/>
          </a:xfrm>
          <a:prstGeom prst="wedgeRoundRectCallout">
            <a:avLst>
              <a:gd name="adj1" fmla="val -192629"/>
              <a:gd name="adj2" fmla="val -16023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Click </a:t>
            </a:r>
            <a:r>
              <a:rPr lang="pt-BR" altLang="zh-CN" sz="2000" dirty="0">
                <a:solidFill>
                  <a:srgbClr val="000000"/>
                </a:solidFill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“Writer”</a:t>
            </a:r>
            <a:endParaRPr kumimoji="0" lang="pt-BR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242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0C02535-5979-6F9F-F58B-3C743C1D2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1349" t="-1" b="55352"/>
          <a:stretch>
            <a:fillRect/>
          </a:stretch>
        </p:blipFill>
        <p:spPr>
          <a:xfrm>
            <a:off x="383081" y="3633003"/>
            <a:ext cx="3197120" cy="19553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1FEB2B-5C3E-2651-7CCC-C760BFB08DF9}"/>
              </a:ext>
            </a:extLst>
          </p:cNvPr>
          <p:cNvSpPr txBox="1">
            <a:spLocks/>
          </p:cNvSpPr>
          <p:nvPr/>
        </p:nvSpPr>
        <p:spPr>
          <a:xfrm>
            <a:off x="383081" y="434147"/>
            <a:ext cx="8377836" cy="476591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Step 5: Self-Check (Edit-Review view)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05BC0E-DA95-172A-7A64-594862D3A2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38"/>
          <a:stretch>
            <a:fillRect/>
          </a:stretch>
        </p:blipFill>
        <p:spPr>
          <a:xfrm>
            <a:off x="5538657" y="890722"/>
            <a:ext cx="3400117" cy="43384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51934A-D73F-EC6C-8E82-4C7B68465F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719" b="56319"/>
          <a:stretch>
            <a:fillRect/>
          </a:stretch>
        </p:blipFill>
        <p:spPr>
          <a:xfrm>
            <a:off x="383081" y="890722"/>
            <a:ext cx="4735571" cy="19553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6DE1F-44AE-70AB-2F06-77A6C011636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741" b="48901"/>
          <a:stretch>
            <a:fillRect/>
          </a:stretch>
        </p:blipFill>
        <p:spPr>
          <a:xfrm>
            <a:off x="2766729" y="4433345"/>
            <a:ext cx="3197120" cy="17521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Forma 31">
            <a:extLst>
              <a:ext uri="{FF2B5EF4-FFF2-40B4-BE49-F238E27FC236}">
                <a16:creationId xmlns:a16="http://schemas.microsoft.com/office/drawing/2014/main" id="{FFCB3F70-EC87-B3A8-0C00-073BDB63FDB2}"/>
              </a:ext>
            </a:extLst>
          </p:cNvPr>
          <p:cNvSpPr/>
          <p:nvPr/>
        </p:nvSpPr>
        <p:spPr>
          <a:xfrm>
            <a:off x="5563801" y="5348932"/>
            <a:ext cx="3297405" cy="1139366"/>
          </a:xfrm>
          <a:prstGeom prst="wedgeRoundRectCallout">
            <a:avLst>
              <a:gd name="adj1" fmla="val -67735"/>
              <a:gd name="adj2" fmla="val -31957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pt-BR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Some articles have links to other articles about language structure. These links open the Translation Manual in a separate window.</a:t>
            </a:r>
            <a:endParaRPr lang="en-US" sz="2800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Forma 31">
            <a:extLst>
              <a:ext uri="{FF2B5EF4-FFF2-40B4-BE49-F238E27FC236}">
                <a16:creationId xmlns:a16="http://schemas.microsoft.com/office/drawing/2014/main" id="{2F4F90BF-CF0D-355C-4085-9D7DA68291B3}"/>
              </a:ext>
            </a:extLst>
          </p:cNvPr>
          <p:cNvSpPr/>
          <p:nvPr/>
        </p:nvSpPr>
        <p:spPr>
          <a:xfrm>
            <a:off x="4069203" y="2607838"/>
            <a:ext cx="1615534" cy="667110"/>
          </a:xfrm>
          <a:prstGeom prst="wedgeRoundRectCallout">
            <a:avLst>
              <a:gd name="adj1" fmla="val 111581"/>
              <a:gd name="adj2" fmla="val -177115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pt-BR" sz="1600" kern="1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.</a:t>
            </a:r>
            <a:endParaRPr lang="en-US" sz="2400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Forma 31">
            <a:extLst>
              <a:ext uri="{FF2B5EF4-FFF2-40B4-BE49-F238E27FC236}">
                <a16:creationId xmlns:a16="http://schemas.microsoft.com/office/drawing/2014/main" id="{9DD2FEB1-42CC-723A-CEE4-4A70ADB26EAE}"/>
              </a:ext>
            </a:extLst>
          </p:cNvPr>
          <p:cNvSpPr/>
          <p:nvPr/>
        </p:nvSpPr>
        <p:spPr>
          <a:xfrm>
            <a:off x="205224" y="2069135"/>
            <a:ext cx="1842237" cy="1155862"/>
          </a:xfrm>
          <a:prstGeom prst="wedgeRoundRectCallout">
            <a:avLst>
              <a:gd name="adj1" fmla="val 87848"/>
              <a:gd name="adj2" fmla="val -76056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pt-BR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Checking Resources: Each resource has its own tab.</a:t>
            </a:r>
            <a:endParaRPr lang="en-US" sz="2800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Forma 31">
            <a:extLst>
              <a:ext uri="{FF2B5EF4-FFF2-40B4-BE49-F238E27FC236}">
                <a16:creationId xmlns:a16="http://schemas.microsoft.com/office/drawing/2014/main" id="{E023E37D-F438-5EDF-B85A-1192B99469C4}"/>
              </a:ext>
            </a:extLst>
          </p:cNvPr>
          <p:cNvSpPr/>
          <p:nvPr/>
        </p:nvSpPr>
        <p:spPr>
          <a:xfrm>
            <a:off x="4044779" y="2607838"/>
            <a:ext cx="1842237" cy="667110"/>
          </a:xfrm>
          <a:prstGeom prst="wedgeRoundRectCallout">
            <a:avLst>
              <a:gd name="adj1" fmla="val -91872"/>
              <a:gd name="adj2" fmla="val -33780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pt-BR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Click on an entry to open its article</a:t>
            </a:r>
            <a:endParaRPr lang="en-US" sz="2800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Forma 31">
            <a:extLst>
              <a:ext uri="{FF2B5EF4-FFF2-40B4-BE49-F238E27FC236}">
                <a16:creationId xmlns:a16="http://schemas.microsoft.com/office/drawing/2014/main" id="{ACE9A145-1968-16C9-883D-98CF37F42804}"/>
              </a:ext>
            </a:extLst>
          </p:cNvPr>
          <p:cNvSpPr/>
          <p:nvPr/>
        </p:nvSpPr>
        <p:spPr>
          <a:xfrm>
            <a:off x="3317533" y="3933526"/>
            <a:ext cx="1454492" cy="285530"/>
          </a:xfrm>
          <a:prstGeom prst="wedgeRoundRectCallout">
            <a:avLst>
              <a:gd name="adj1" fmla="val -151565"/>
              <a:gd name="adj2" fmla="val 472725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endParaRPr lang="en-US" sz="2400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Forma 31">
            <a:extLst>
              <a:ext uri="{FF2B5EF4-FFF2-40B4-BE49-F238E27FC236}">
                <a16:creationId xmlns:a16="http://schemas.microsoft.com/office/drawing/2014/main" id="{FCB7880C-75C0-5FAA-6EE5-15636E2A1369}"/>
              </a:ext>
            </a:extLst>
          </p:cNvPr>
          <p:cNvSpPr/>
          <p:nvPr/>
        </p:nvSpPr>
        <p:spPr>
          <a:xfrm>
            <a:off x="3317532" y="3766235"/>
            <a:ext cx="1639957" cy="547331"/>
          </a:xfrm>
          <a:prstGeom prst="wedgeRoundRectCallout">
            <a:avLst>
              <a:gd name="adj1" fmla="val 54695"/>
              <a:gd name="adj2" fmla="val 176507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Notes help clarify meaning</a:t>
            </a:r>
          </a:p>
        </p:txBody>
      </p:sp>
    </p:spTree>
    <p:extLst>
      <p:ext uri="{BB962C8B-B14F-4D97-AF65-F5344CB8AC3E}">
        <p14:creationId xmlns:p14="http://schemas.microsoft.com/office/powerpoint/2010/main" val="1574722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FBDA70-D235-ECDA-BC22-A442B95F2A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12" t="11958" r="13255" b="13639"/>
          <a:stretch>
            <a:fillRect/>
          </a:stretch>
        </p:blipFill>
        <p:spPr>
          <a:xfrm>
            <a:off x="772160" y="1341120"/>
            <a:ext cx="7723177" cy="4724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4FB755-A48C-171E-3698-6EAC1CE88CF2}"/>
              </a:ext>
            </a:extLst>
          </p:cNvPr>
          <p:cNvSpPr txBox="1">
            <a:spLocks/>
          </p:cNvSpPr>
          <p:nvPr/>
        </p:nvSpPr>
        <p:spPr>
          <a:xfrm>
            <a:off x="383081" y="373907"/>
            <a:ext cx="8377836" cy="4054180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rgbClr val="B95659"/>
                </a:solidFill>
              </a:rPr>
              <a:t>Placing Verse Markers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rgbClr val="B95659"/>
                </a:solidFill>
              </a:rPr>
              <a:t>And Translating Footnotes</a:t>
            </a:r>
          </a:p>
        </p:txBody>
      </p:sp>
      <p:sp>
        <p:nvSpPr>
          <p:cNvPr id="7" name="Forma 31">
            <a:extLst>
              <a:ext uri="{FF2B5EF4-FFF2-40B4-BE49-F238E27FC236}">
                <a16:creationId xmlns:a16="http://schemas.microsoft.com/office/drawing/2014/main" id="{556DA3FD-F51B-3C5A-133B-17867AF9103D}"/>
              </a:ext>
            </a:extLst>
          </p:cNvPr>
          <p:cNvSpPr/>
          <p:nvPr/>
        </p:nvSpPr>
        <p:spPr>
          <a:xfrm>
            <a:off x="340864" y="618586"/>
            <a:ext cx="1639957" cy="906577"/>
          </a:xfrm>
          <a:prstGeom prst="wedgeRoundRectCallout">
            <a:avLst>
              <a:gd name="adj1" fmla="val 165573"/>
              <a:gd name="adj2" fmla="val 110375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pt-BR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Your translation will show </a:t>
            </a:r>
            <a:r>
              <a:rPr lang="pt-BR" kern="1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in the center column.</a:t>
            </a:r>
            <a:endParaRPr lang="en-US" sz="2800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Forma 32">
            <a:extLst>
              <a:ext uri="{FF2B5EF4-FFF2-40B4-BE49-F238E27FC236}">
                <a16:creationId xmlns:a16="http://schemas.microsoft.com/office/drawing/2014/main" id="{2788F987-F0A0-B439-F86C-510A0D0FB6D7}"/>
              </a:ext>
            </a:extLst>
          </p:cNvPr>
          <p:cNvSpPr/>
          <p:nvPr/>
        </p:nvSpPr>
        <p:spPr>
          <a:xfrm>
            <a:off x="6539814" y="3425886"/>
            <a:ext cx="2263320" cy="837181"/>
          </a:xfrm>
          <a:prstGeom prst="wedgeRoundRectCallout">
            <a:avLst>
              <a:gd name="adj1" fmla="val -97763"/>
              <a:gd name="adj2" fmla="val 96919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sz="1600" kern="1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Click and d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rag the</a:t>
            </a:r>
            <a:r>
              <a:rPr lang="en-US" sz="1600" kern="1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 verse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 markers to the first word of each verse.</a:t>
            </a:r>
            <a:endParaRPr lang="en-US" sz="2400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Forma 32">
            <a:extLst>
              <a:ext uri="{FF2B5EF4-FFF2-40B4-BE49-F238E27FC236}">
                <a16:creationId xmlns:a16="http://schemas.microsoft.com/office/drawing/2014/main" id="{55869499-05A6-0930-6AA2-DD93B522AD09}"/>
              </a:ext>
            </a:extLst>
          </p:cNvPr>
          <p:cNvSpPr/>
          <p:nvPr/>
        </p:nvSpPr>
        <p:spPr>
          <a:xfrm>
            <a:off x="383081" y="5303520"/>
            <a:ext cx="2715928" cy="1180573"/>
          </a:xfrm>
          <a:prstGeom prst="wedgeRoundRectCallout">
            <a:avLst>
              <a:gd name="adj1" fmla="val 90125"/>
              <a:gd name="adj2" fmla="val -46051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When needed, add footnotes at the end of the verse. Enclose footnote text in double brackets.</a:t>
            </a:r>
            <a:endParaRPr lang="en-US" sz="2800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Forma 32">
            <a:extLst>
              <a:ext uri="{FF2B5EF4-FFF2-40B4-BE49-F238E27FC236}">
                <a16:creationId xmlns:a16="http://schemas.microsoft.com/office/drawing/2014/main" id="{E6D8FC0B-8A43-8E03-FF1B-BCE72E4CD365}"/>
              </a:ext>
            </a:extLst>
          </p:cNvPr>
          <p:cNvSpPr/>
          <p:nvPr/>
        </p:nvSpPr>
        <p:spPr>
          <a:xfrm>
            <a:off x="6539814" y="3432114"/>
            <a:ext cx="2263320" cy="1122168"/>
          </a:xfrm>
          <a:prstGeom prst="wedgeRoundRectCallout">
            <a:avLst>
              <a:gd name="adj1" fmla="val -189934"/>
              <a:gd name="adj2" fmla="val -148614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Click and d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rag the</a:t>
            </a:r>
            <a:r>
              <a:rPr 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 verse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 markers to the first word of each verse.</a:t>
            </a:r>
            <a:endParaRPr lang="en-US" sz="2800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Forma 31">
            <a:extLst>
              <a:ext uri="{FF2B5EF4-FFF2-40B4-BE49-F238E27FC236}">
                <a16:creationId xmlns:a16="http://schemas.microsoft.com/office/drawing/2014/main" id="{7981A452-C2BD-A162-F578-116AA5C6BFA6}"/>
              </a:ext>
            </a:extLst>
          </p:cNvPr>
          <p:cNvSpPr/>
          <p:nvPr/>
        </p:nvSpPr>
        <p:spPr>
          <a:xfrm>
            <a:off x="7120960" y="540031"/>
            <a:ext cx="1639957" cy="906577"/>
          </a:xfrm>
          <a:prstGeom prst="wedgeRoundRectCallout">
            <a:avLst>
              <a:gd name="adj1" fmla="val -81851"/>
              <a:gd name="adj2" fmla="val 75073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pt-BR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Click the “Edit” (pencil) icon to make changes.</a:t>
            </a:r>
            <a:endParaRPr lang="en-US" sz="2800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10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C347E-F247-68CD-358A-A73C5670D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8A2AA9-2E08-1C86-21B8-E3CCAF401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2" t="16943" r="37051" b="17364"/>
          <a:stretch>
            <a:fillRect/>
          </a:stretch>
        </p:blipFill>
        <p:spPr>
          <a:xfrm>
            <a:off x="5445344" y="1422805"/>
            <a:ext cx="3328423" cy="4393096"/>
          </a:xfr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A99F54-95B7-8403-C44B-80D79D3514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279" r="34075"/>
          <a:stretch>
            <a:fillRect/>
          </a:stretch>
        </p:blipFill>
        <p:spPr>
          <a:xfrm>
            <a:off x="539199" y="1540361"/>
            <a:ext cx="3328423" cy="4275540"/>
          </a:xfrm>
          <a:prstGeom prst="rect">
            <a:avLst/>
          </a:prstGeom>
        </p:spPr>
      </p:pic>
      <p:sp>
        <p:nvSpPr>
          <p:cNvPr id="8" name="Forma 31">
            <a:extLst>
              <a:ext uri="{FF2B5EF4-FFF2-40B4-BE49-F238E27FC236}">
                <a16:creationId xmlns:a16="http://schemas.microsoft.com/office/drawing/2014/main" id="{2CA791AC-06A9-EC2A-438B-F98A5BB2CE0C}"/>
              </a:ext>
            </a:extLst>
          </p:cNvPr>
          <p:cNvSpPr/>
          <p:nvPr/>
        </p:nvSpPr>
        <p:spPr>
          <a:xfrm>
            <a:off x="3985145" y="2207471"/>
            <a:ext cx="1729855" cy="953172"/>
          </a:xfrm>
          <a:prstGeom prst="wedgeRoundRectCallout">
            <a:avLst>
              <a:gd name="adj1" fmla="val -175390"/>
              <a:gd name="adj2" fmla="val 56738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pt-BR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Click on the menu and select “Upload/Export”</a:t>
            </a:r>
            <a:endParaRPr lang="en-US" sz="2800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Forma 31">
            <a:extLst>
              <a:ext uri="{FF2B5EF4-FFF2-40B4-BE49-F238E27FC236}">
                <a16:creationId xmlns:a16="http://schemas.microsoft.com/office/drawing/2014/main" id="{83F4A3E2-BAC9-0A32-31BD-BF283F7D05DD}"/>
              </a:ext>
            </a:extLst>
          </p:cNvPr>
          <p:cNvSpPr/>
          <p:nvPr/>
        </p:nvSpPr>
        <p:spPr>
          <a:xfrm>
            <a:off x="3063240" y="4572000"/>
            <a:ext cx="2117913" cy="854765"/>
          </a:xfrm>
          <a:prstGeom prst="wedgeRoundRectCallout">
            <a:avLst>
              <a:gd name="adj1" fmla="val 135120"/>
              <a:gd name="adj2" fmla="val -236113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pt-BR" kern="1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In the pop-up menu, c</a:t>
            </a:r>
            <a:r>
              <a:rPr lang="pt-BR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lick “Upload to Server”</a:t>
            </a:r>
            <a:endParaRPr lang="en-US" sz="2800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320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2DCC4-6D92-F3BF-5D6B-B4EC7CFF6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for Peer Check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B3A7AB-F0E3-9040-3A2E-D04349A8D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0" t="23198" r="32981" b="21279"/>
          <a:stretch>
            <a:fillRect/>
          </a:stretch>
        </p:blipFill>
        <p:spPr>
          <a:xfrm>
            <a:off x="5237922" y="1049293"/>
            <a:ext cx="3277428" cy="2815660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6F049A-D9AB-1DE4-8AE0-46CA7E2BF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61"/>
          <a:stretch>
            <a:fillRect/>
          </a:stretch>
        </p:blipFill>
        <p:spPr>
          <a:xfrm>
            <a:off x="2484784" y="4137854"/>
            <a:ext cx="6281529" cy="2333634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44AE88-E87E-8B86-4267-F4F54CAAA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1" t="20618" r="38727" b="18491"/>
          <a:stretch>
            <a:fillRect/>
          </a:stretch>
        </p:blipFill>
        <p:spPr>
          <a:xfrm>
            <a:off x="451560" y="1083091"/>
            <a:ext cx="2033224" cy="2942257"/>
          </a:xfrm>
          <a:prstGeom prst="rect">
            <a:avLst/>
          </a:prstGeom>
        </p:spPr>
      </p:pic>
      <p:sp>
        <p:nvSpPr>
          <p:cNvPr id="13" name="Forma 31">
            <a:extLst>
              <a:ext uri="{FF2B5EF4-FFF2-40B4-BE49-F238E27FC236}">
                <a16:creationId xmlns:a16="http://schemas.microsoft.com/office/drawing/2014/main" id="{650A59AC-536D-FA53-5E83-D20E2A53B1B5}"/>
              </a:ext>
            </a:extLst>
          </p:cNvPr>
          <p:cNvSpPr/>
          <p:nvPr/>
        </p:nvSpPr>
        <p:spPr>
          <a:xfrm>
            <a:off x="834390" y="5122611"/>
            <a:ext cx="2525036" cy="1328515"/>
          </a:xfrm>
          <a:prstGeom prst="wedgeRoundRectCallout">
            <a:avLst>
              <a:gd name="adj1" fmla="val 79624"/>
              <a:gd name="adj2" fmla="val -99197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pt-BR" kern="1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Look over the preview document. Then click “Save to PDF” and choose the file’s location.</a:t>
            </a:r>
            <a:endParaRPr lang="en-US" sz="2800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Forma 31">
            <a:extLst>
              <a:ext uri="{FF2B5EF4-FFF2-40B4-BE49-F238E27FC236}">
                <a16:creationId xmlns:a16="http://schemas.microsoft.com/office/drawing/2014/main" id="{8EE9550C-C208-02A8-26CA-E9238C675EE2}"/>
              </a:ext>
            </a:extLst>
          </p:cNvPr>
          <p:cNvSpPr/>
          <p:nvPr/>
        </p:nvSpPr>
        <p:spPr>
          <a:xfrm>
            <a:off x="2926403" y="2396554"/>
            <a:ext cx="2033224" cy="1169606"/>
          </a:xfrm>
          <a:prstGeom prst="wedgeRoundRectCallout">
            <a:avLst>
              <a:gd name="adj1" fmla="val 91515"/>
              <a:gd name="adj2" fmla="val -116480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pt-BR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Choose your settings. Double space is helpful for writing comments.</a:t>
            </a:r>
            <a:endParaRPr lang="en-US" sz="2800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Forma 31">
            <a:extLst>
              <a:ext uri="{FF2B5EF4-FFF2-40B4-BE49-F238E27FC236}">
                <a16:creationId xmlns:a16="http://schemas.microsoft.com/office/drawing/2014/main" id="{9919DCE3-C09F-7F25-3B49-EC3B6BEB984B}"/>
              </a:ext>
            </a:extLst>
          </p:cNvPr>
          <p:cNvSpPr/>
          <p:nvPr/>
        </p:nvSpPr>
        <p:spPr>
          <a:xfrm>
            <a:off x="2744633" y="1083092"/>
            <a:ext cx="1747357" cy="667110"/>
          </a:xfrm>
          <a:prstGeom prst="wedgeRoundRectCallout">
            <a:avLst>
              <a:gd name="adj1" fmla="val -94397"/>
              <a:gd name="adj2" fmla="val 195438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pt-BR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Select “Export to PDF File”</a:t>
            </a:r>
            <a:endParaRPr lang="en-US" sz="2800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83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FB33-3573-9CE2-09F2-1CD36875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Project File </a:t>
            </a:r>
            <a:br>
              <a:rPr lang="en-US" dirty="0"/>
            </a:br>
            <a:r>
              <a:rPr lang="en-US" sz="2400" dirty="0"/>
              <a:t>(usually for final upload)</a:t>
            </a:r>
            <a:endParaRPr lang="en-US" dirty="0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B4129D-8A47-6D6A-AAFF-D3230F36C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9032" t="20001" r="38644" b="18173"/>
          <a:stretch>
            <a:fillRect/>
          </a:stretch>
        </p:blipFill>
        <p:spPr>
          <a:xfrm>
            <a:off x="397565" y="1585397"/>
            <a:ext cx="2514600" cy="3687206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FF98AB-36AC-81E2-E67E-DA0884E03D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725"/>
          <a:stretch>
            <a:fillRect/>
          </a:stretch>
        </p:blipFill>
        <p:spPr>
          <a:xfrm>
            <a:off x="3996718" y="2831624"/>
            <a:ext cx="4895029" cy="3639864"/>
          </a:xfrm>
          <a:prstGeom prst="rect">
            <a:avLst/>
          </a:prstGeom>
        </p:spPr>
      </p:pic>
      <p:sp>
        <p:nvSpPr>
          <p:cNvPr id="8" name="Forma 31">
            <a:extLst>
              <a:ext uri="{FF2B5EF4-FFF2-40B4-BE49-F238E27FC236}">
                <a16:creationId xmlns:a16="http://schemas.microsoft.com/office/drawing/2014/main" id="{BEB2D2F7-52B4-15E3-23B6-D6DC4AF38161}"/>
              </a:ext>
            </a:extLst>
          </p:cNvPr>
          <p:cNvSpPr/>
          <p:nvPr/>
        </p:nvSpPr>
        <p:spPr>
          <a:xfrm>
            <a:off x="1814484" y="5558927"/>
            <a:ext cx="1639957" cy="667110"/>
          </a:xfrm>
          <a:prstGeom prst="wedgeRoundRectCallout">
            <a:avLst>
              <a:gd name="adj1" fmla="val 161361"/>
              <a:gd name="adj2" fmla="val -209809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pt-BR" sz="16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Click on an entry to open its article</a:t>
            </a:r>
            <a:endParaRPr lang="en-US" sz="2400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Forma 31">
            <a:extLst>
              <a:ext uri="{FF2B5EF4-FFF2-40B4-BE49-F238E27FC236}">
                <a16:creationId xmlns:a16="http://schemas.microsoft.com/office/drawing/2014/main" id="{C9FA779B-9C48-D50F-37C6-35A77644E200}"/>
              </a:ext>
            </a:extLst>
          </p:cNvPr>
          <p:cNvSpPr/>
          <p:nvPr/>
        </p:nvSpPr>
        <p:spPr>
          <a:xfrm>
            <a:off x="3597518" y="1604739"/>
            <a:ext cx="1639957" cy="667110"/>
          </a:xfrm>
          <a:prstGeom prst="wedgeRoundRectCallout">
            <a:avLst>
              <a:gd name="adj1" fmla="val -139851"/>
              <a:gd name="adj2" fmla="val 310159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pt-BR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Select “Export to Project File”</a:t>
            </a:r>
            <a:endParaRPr lang="en-US" sz="2800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Forma 31">
            <a:extLst>
              <a:ext uri="{FF2B5EF4-FFF2-40B4-BE49-F238E27FC236}">
                <a16:creationId xmlns:a16="http://schemas.microsoft.com/office/drawing/2014/main" id="{F6EC85C8-9E02-8D57-F544-605CCAB56AF6}"/>
              </a:ext>
            </a:extLst>
          </p:cNvPr>
          <p:cNvSpPr/>
          <p:nvPr/>
        </p:nvSpPr>
        <p:spPr>
          <a:xfrm>
            <a:off x="1814484" y="5483558"/>
            <a:ext cx="1639957" cy="817849"/>
          </a:xfrm>
          <a:prstGeom prst="wedgeRoundRectCallout">
            <a:avLst>
              <a:gd name="adj1" fmla="val 251058"/>
              <a:gd name="adj2" fmla="val -110840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pt-BR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Choose file save location and click “Save”</a:t>
            </a:r>
            <a:endParaRPr lang="en-US" sz="2800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662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B9FB6-3DA5-5584-CA70-46756A75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Marking chunk as done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9087DC-0763-1B91-29FA-4548AFFC5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290" y="1049293"/>
            <a:ext cx="6627701" cy="405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AA6B2-C4EA-B863-C448-05AACC1D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482" t="28024" r="31776" b="25657"/>
          <a:stretch>
            <a:fillRect/>
          </a:stretch>
        </p:blipFill>
        <p:spPr>
          <a:xfrm>
            <a:off x="454009" y="3428999"/>
            <a:ext cx="3680669" cy="2831283"/>
          </a:xfrm>
          <a:prstGeom prst="rect">
            <a:avLst/>
          </a:prstGeom>
        </p:spPr>
      </p:pic>
      <p:sp>
        <p:nvSpPr>
          <p:cNvPr id="8" name="Forma 37">
            <a:extLst>
              <a:ext uri="{FF2B5EF4-FFF2-40B4-BE49-F238E27FC236}">
                <a16:creationId xmlns:a16="http://schemas.microsoft.com/office/drawing/2014/main" id="{B7F9FC67-1B37-0487-17F0-DBFD5E1FD891}"/>
              </a:ext>
            </a:extLst>
          </p:cNvPr>
          <p:cNvSpPr/>
          <p:nvPr/>
        </p:nvSpPr>
        <p:spPr>
          <a:xfrm>
            <a:off x="1292088" y="1554481"/>
            <a:ext cx="2305878" cy="1228476"/>
          </a:xfrm>
          <a:prstGeom prst="wedgeRoundRectCallout">
            <a:avLst>
              <a:gd name="adj1" fmla="val 173421"/>
              <a:gd name="adj2" fmla="val 129109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After all 8 Steps, if everything is correct, click button to mark chunk as complete</a:t>
            </a:r>
            <a:endParaRPr lang="en-US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Forma 38">
            <a:extLst>
              <a:ext uri="{FF2B5EF4-FFF2-40B4-BE49-F238E27FC236}">
                <a16:creationId xmlns:a16="http://schemas.microsoft.com/office/drawing/2014/main" id="{D34BAB16-1066-90B9-240D-3C73693F8A4C}"/>
              </a:ext>
            </a:extLst>
          </p:cNvPr>
          <p:cNvSpPr/>
          <p:nvPr/>
        </p:nvSpPr>
        <p:spPr>
          <a:xfrm>
            <a:off x="5372100" y="5029200"/>
            <a:ext cx="2149033" cy="1133061"/>
          </a:xfrm>
          <a:prstGeom prst="wedgeRoundRectCallout">
            <a:avLst>
              <a:gd name="adj1" fmla="val -151286"/>
              <a:gd name="adj2" fmla="val 12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In pop-up window, 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onfirm that all 8 Steps have been completed</a:t>
            </a:r>
            <a:endParaRPr lang="en-US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54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97E6-D654-797A-47A9-5C63ABA9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a Project</a:t>
            </a:r>
            <a:br>
              <a:rPr lang="en-US" dirty="0"/>
            </a:br>
            <a:r>
              <a:rPr lang="en-US" sz="2400" dirty="0"/>
              <a:t>(for lost work or final upload)</a:t>
            </a:r>
            <a:endParaRPr lang="en-US" dirty="0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EA1CE1-A425-3BB1-7F6C-DD5696F10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7292" r="79449"/>
          <a:stretch>
            <a:fillRect/>
          </a:stretch>
        </p:blipFill>
        <p:spPr>
          <a:xfrm>
            <a:off x="628650" y="2162509"/>
            <a:ext cx="2822713" cy="3840419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8CA5E2-BAB9-5ECF-BE1F-A9A8B78F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167" t="20303" r="40644" b="18801"/>
          <a:stretch>
            <a:fillRect/>
          </a:stretch>
        </p:blipFill>
        <p:spPr>
          <a:xfrm>
            <a:off x="6234481" y="2162510"/>
            <a:ext cx="2161439" cy="3840419"/>
          </a:xfrm>
          <a:prstGeom prst="rect">
            <a:avLst/>
          </a:prstGeom>
        </p:spPr>
      </p:pic>
      <p:sp>
        <p:nvSpPr>
          <p:cNvPr id="8" name="Forma 38">
            <a:extLst>
              <a:ext uri="{FF2B5EF4-FFF2-40B4-BE49-F238E27FC236}">
                <a16:creationId xmlns:a16="http://schemas.microsoft.com/office/drawing/2014/main" id="{72D6EEC2-9B3D-933D-DC1D-086E3091CF8B}"/>
              </a:ext>
            </a:extLst>
          </p:cNvPr>
          <p:cNvSpPr/>
          <p:nvPr/>
        </p:nvSpPr>
        <p:spPr>
          <a:xfrm>
            <a:off x="2932021" y="4599238"/>
            <a:ext cx="2161439" cy="1325563"/>
          </a:xfrm>
          <a:prstGeom prst="wedgeRoundRectCallout">
            <a:avLst>
              <a:gd name="adj1" fmla="val 138040"/>
              <a:gd name="adj2" fmla="val -100015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Use “Import Project File” to import work from a flash drive or other offline storage</a:t>
            </a:r>
            <a:endParaRPr lang="en-US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Forma 38">
            <a:extLst>
              <a:ext uri="{FF2B5EF4-FFF2-40B4-BE49-F238E27FC236}">
                <a16:creationId xmlns:a16="http://schemas.microsoft.com/office/drawing/2014/main" id="{D19039BD-E1EC-4493-6EF1-8382B684D2F4}"/>
              </a:ext>
            </a:extLst>
          </p:cNvPr>
          <p:cNvSpPr/>
          <p:nvPr/>
        </p:nvSpPr>
        <p:spPr>
          <a:xfrm>
            <a:off x="3515623" y="3097608"/>
            <a:ext cx="2006436" cy="1133061"/>
          </a:xfrm>
          <a:prstGeom prst="wedgeRoundRectCallout">
            <a:avLst>
              <a:gd name="adj1" fmla="val 102897"/>
              <a:gd name="adj2" fmla="val -23147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Use “Import from Server” to recover work that had been uploaded</a:t>
            </a:r>
            <a:endParaRPr lang="en-US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Forma 38">
            <a:extLst>
              <a:ext uri="{FF2B5EF4-FFF2-40B4-BE49-F238E27FC236}">
                <a16:creationId xmlns:a16="http://schemas.microsoft.com/office/drawing/2014/main" id="{C3EF81C0-DE80-1B5E-A771-9E3BDBD68072}"/>
              </a:ext>
            </a:extLst>
          </p:cNvPr>
          <p:cNvSpPr/>
          <p:nvPr/>
        </p:nvSpPr>
        <p:spPr>
          <a:xfrm>
            <a:off x="2346504" y="1595978"/>
            <a:ext cx="1778174" cy="1133061"/>
          </a:xfrm>
          <a:prstGeom prst="wedgeRoundRectCallout">
            <a:avLst>
              <a:gd name="adj1" fmla="val -89840"/>
              <a:gd name="adj2" fmla="val 133107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From the Home screen, click the menu and select “Import”</a:t>
            </a:r>
            <a:endParaRPr lang="en-US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649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3DA8-A552-4FB0-9A20-4A3600E01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4267614" cy="1325563"/>
          </a:xfrm>
        </p:spPr>
        <p:txBody>
          <a:bodyPr/>
          <a:lstStyle/>
          <a:p>
            <a:r>
              <a:rPr lang="en-US" dirty="0"/>
              <a:t>Reviewing a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684F2C-00D7-DC36-F168-261333F72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0435" t="6448" r="8669" b="6057"/>
          <a:stretch>
            <a:fillRect/>
          </a:stretch>
        </p:blipFill>
        <p:spPr>
          <a:xfrm>
            <a:off x="214933" y="1228197"/>
            <a:ext cx="4681331" cy="3547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D4190-BBE4-A0A1-617C-A673A5DD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45" r="23434" b="37469"/>
          <a:stretch>
            <a:fillRect/>
          </a:stretch>
        </p:blipFill>
        <p:spPr>
          <a:xfrm>
            <a:off x="5399431" y="500798"/>
            <a:ext cx="3427469" cy="2381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0979C-03CE-F6E0-AACA-C5F0474CA1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060" t="333" r="19439"/>
          <a:stretch>
            <a:fillRect/>
          </a:stretch>
        </p:blipFill>
        <p:spPr>
          <a:xfrm>
            <a:off x="5399431" y="3223591"/>
            <a:ext cx="3427469" cy="3333408"/>
          </a:xfrm>
          <a:prstGeom prst="rect">
            <a:avLst/>
          </a:prstGeom>
        </p:spPr>
      </p:pic>
      <p:sp>
        <p:nvSpPr>
          <p:cNvPr id="11" name="Forma 38">
            <a:extLst>
              <a:ext uri="{FF2B5EF4-FFF2-40B4-BE49-F238E27FC236}">
                <a16:creationId xmlns:a16="http://schemas.microsoft.com/office/drawing/2014/main" id="{2AA2EBB2-2D3F-3060-C210-E40FAF05B851}"/>
              </a:ext>
            </a:extLst>
          </p:cNvPr>
          <p:cNvSpPr/>
          <p:nvPr/>
        </p:nvSpPr>
        <p:spPr>
          <a:xfrm>
            <a:off x="3744570" y="4890295"/>
            <a:ext cx="2015904" cy="624608"/>
          </a:xfrm>
          <a:prstGeom prst="wedgeRoundRectCallout">
            <a:avLst>
              <a:gd name="adj1" fmla="val 83797"/>
              <a:gd name="adj2" fmla="val -439623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Complete projects display check marks. </a:t>
            </a:r>
            <a:endParaRPr lang="en-US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Forma 38">
            <a:extLst>
              <a:ext uri="{FF2B5EF4-FFF2-40B4-BE49-F238E27FC236}">
                <a16:creationId xmlns:a16="http://schemas.microsoft.com/office/drawing/2014/main" id="{0F4475D0-B397-3F69-F468-9661A7D569AC}"/>
              </a:ext>
            </a:extLst>
          </p:cNvPr>
          <p:cNvSpPr/>
          <p:nvPr/>
        </p:nvSpPr>
        <p:spPr>
          <a:xfrm>
            <a:off x="317100" y="4992756"/>
            <a:ext cx="2376948" cy="1560929"/>
          </a:xfrm>
          <a:prstGeom prst="wedgeRoundRectCallout">
            <a:avLst>
              <a:gd name="adj1" fmla="val 110498"/>
              <a:gd name="adj2" fmla="val -88123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sz="1600" kern="1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From the Home screen, click the “</a:t>
            </a:r>
            <a:r>
              <a:rPr lang="en-US" sz="16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i</a:t>
            </a:r>
            <a:r>
              <a:rPr lang="en-US" sz="1600" kern="1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” icon beside the project for the information window. Select the check-mark icon to Review. </a:t>
            </a:r>
            <a:endParaRPr lang="en-US" sz="1600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Forma 38">
            <a:extLst>
              <a:ext uri="{FF2B5EF4-FFF2-40B4-BE49-F238E27FC236}">
                <a16:creationId xmlns:a16="http://schemas.microsoft.com/office/drawing/2014/main" id="{D238974B-7864-B6EC-4BE1-F15EA71CBB65}"/>
              </a:ext>
            </a:extLst>
          </p:cNvPr>
          <p:cNvSpPr/>
          <p:nvPr/>
        </p:nvSpPr>
        <p:spPr>
          <a:xfrm>
            <a:off x="317100" y="4890295"/>
            <a:ext cx="2506110" cy="1663391"/>
          </a:xfrm>
          <a:prstGeom prst="wedgeRoundRectCallout">
            <a:avLst>
              <a:gd name="adj1" fmla="val 49716"/>
              <a:gd name="adj2" fmla="val -121215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From the Home screen, click the “</a:t>
            </a:r>
            <a:r>
              <a:rPr lang="en-US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” icon beside the project for the information window. Select the check-mark icon to Review. </a:t>
            </a:r>
            <a:endParaRPr lang="en-US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Forma 38">
            <a:extLst>
              <a:ext uri="{FF2B5EF4-FFF2-40B4-BE49-F238E27FC236}">
                <a16:creationId xmlns:a16="http://schemas.microsoft.com/office/drawing/2014/main" id="{6E744712-53E4-785F-7B5F-3D51D61B3D41}"/>
              </a:ext>
            </a:extLst>
          </p:cNvPr>
          <p:cNvSpPr/>
          <p:nvPr/>
        </p:nvSpPr>
        <p:spPr>
          <a:xfrm>
            <a:off x="2971801" y="5773220"/>
            <a:ext cx="3348992" cy="793962"/>
          </a:xfrm>
          <a:prstGeom prst="wedgeRoundRectCallout">
            <a:avLst>
              <a:gd name="adj1" fmla="val 89896"/>
              <a:gd name="adj2" fmla="val -88260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Chunks that are incomplete show a “Review” button. Click “Review” to open and edit the chunk.</a:t>
            </a:r>
            <a:endParaRPr lang="en-US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199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92AB-9120-98F9-C90B-43B1D37AF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Contributors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54E84F-3EA8-6BA2-33EE-F6BA1307A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8149" y="1255565"/>
            <a:ext cx="6627701" cy="4054475"/>
          </a:xfrm>
          <a:prstGeom prst="rect">
            <a:avLst/>
          </a:prstGeom>
        </p:spPr>
      </p:pic>
      <p:sp>
        <p:nvSpPr>
          <p:cNvPr id="10" name="Forma 38">
            <a:extLst>
              <a:ext uri="{FF2B5EF4-FFF2-40B4-BE49-F238E27FC236}">
                <a16:creationId xmlns:a16="http://schemas.microsoft.com/office/drawing/2014/main" id="{AE310EAE-C939-0664-9FC5-1395EC7A5D1C}"/>
              </a:ext>
            </a:extLst>
          </p:cNvPr>
          <p:cNvSpPr/>
          <p:nvPr/>
        </p:nvSpPr>
        <p:spPr>
          <a:xfrm>
            <a:off x="6107676" y="4699339"/>
            <a:ext cx="1778174" cy="903096"/>
          </a:xfrm>
          <a:prstGeom prst="wedgeRoundRectCallout">
            <a:avLst>
              <a:gd name="adj1" fmla="val -155908"/>
              <a:gd name="adj2" fmla="val -137650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When finished, click “Add Contributor”</a:t>
            </a:r>
            <a:endParaRPr lang="en-US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Forma 38">
            <a:extLst>
              <a:ext uri="{FF2B5EF4-FFF2-40B4-BE49-F238E27FC236}">
                <a16:creationId xmlns:a16="http://schemas.microsoft.com/office/drawing/2014/main" id="{17DBE173-9651-41AC-2AD5-3B8824CE81AF}"/>
              </a:ext>
            </a:extLst>
          </p:cNvPr>
          <p:cNvSpPr/>
          <p:nvPr/>
        </p:nvSpPr>
        <p:spPr>
          <a:xfrm>
            <a:off x="632510" y="4276872"/>
            <a:ext cx="2807920" cy="1460988"/>
          </a:xfrm>
          <a:prstGeom prst="wedgeRoundRectCallout">
            <a:avLst>
              <a:gd name="adj1" fmla="val 40927"/>
              <a:gd name="adj2" fmla="val -118339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Ensure the contributor has agreed to the Open-License Agreement, the Statement of Faith, and the Translation Guidelines.</a:t>
            </a:r>
            <a:endParaRPr lang="en-US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Forma 38">
            <a:extLst>
              <a:ext uri="{FF2B5EF4-FFF2-40B4-BE49-F238E27FC236}">
                <a16:creationId xmlns:a16="http://schemas.microsoft.com/office/drawing/2014/main" id="{98EAE389-6B95-34F0-1196-E996B4081184}"/>
              </a:ext>
            </a:extLst>
          </p:cNvPr>
          <p:cNvSpPr/>
          <p:nvPr/>
        </p:nvSpPr>
        <p:spPr>
          <a:xfrm>
            <a:off x="6737175" y="1865370"/>
            <a:ext cx="1778174" cy="586582"/>
          </a:xfrm>
          <a:prstGeom prst="wedgeRoundRectCallout">
            <a:avLst>
              <a:gd name="adj1" fmla="val -182179"/>
              <a:gd name="adj2" fmla="val 119630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List the name or pseudonym.</a:t>
            </a:r>
            <a:endParaRPr lang="en-US" kern="100" dirty="0"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715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9B6FE166-D959-9204-7614-A29B274BB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5" t="15619" r="2091" b="11322"/>
          <a:stretch>
            <a:fillRect/>
          </a:stretch>
        </p:blipFill>
        <p:spPr>
          <a:xfrm>
            <a:off x="-1" y="637220"/>
            <a:ext cx="8581293" cy="4632009"/>
          </a:xfrm>
        </p:spPr>
      </p:pic>
      <p:sp>
        <p:nvSpPr>
          <p:cNvPr id="3" name="Forma 9">
            <a:extLst>
              <a:ext uri="{FF2B5EF4-FFF2-40B4-BE49-F238E27FC236}">
                <a16:creationId xmlns:a16="http://schemas.microsoft.com/office/drawing/2014/main" id="{7F694CBE-A012-FB60-121D-A7AEBC60C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064" y="4473414"/>
            <a:ext cx="1468598" cy="1091565"/>
          </a:xfrm>
          <a:prstGeom prst="wedgeRoundRectCallout">
            <a:avLst>
              <a:gd name="adj1" fmla="val -354513"/>
              <a:gd name="adj2" fmla="val -229636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Click “Download”</a:t>
            </a:r>
            <a:endParaRPr kumimoji="0" lang="pt-BR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119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F5E30D1-3A16-5EBD-D699-5C534C0D67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83" r="1375"/>
          <a:stretch>
            <a:fillRect/>
          </a:stretch>
        </p:blipFill>
        <p:spPr>
          <a:xfrm>
            <a:off x="62865" y="2045969"/>
            <a:ext cx="9018270" cy="4437705"/>
          </a:xfrm>
          <a:prstGeom prst="rect">
            <a:avLst/>
          </a:prstGeom>
        </p:spPr>
      </p:pic>
      <p:sp>
        <p:nvSpPr>
          <p:cNvPr id="2" name="Forma 9">
            <a:extLst>
              <a:ext uri="{FF2B5EF4-FFF2-40B4-BE49-F238E27FC236}">
                <a16:creationId xmlns:a16="http://schemas.microsoft.com/office/drawing/2014/main" id="{EA677146-3E2A-8C00-F768-59D0838FC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" y="592417"/>
            <a:ext cx="2090262" cy="1091565"/>
          </a:xfrm>
          <a:prstGeom prst="wedgeRoundRectCallout">
            <a:avLst>
              <a:gd name="adj1" fmla="val 81986"/>
              <a:gd name="adj2" fmla="val 323244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Select your operating system</a:t>
            </a:r>
            <a:endParaRPr kumimoji="0" lang="pt-BR" altLang="zh-CN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992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D6FE70-2CAC-D7C0-8F81-97F335844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5840" t="6279" r="1029" b="60240"/>
          <a:stretch>
            <a:fillRect/>
          </a:stretch>
        </p:blipFill>
        <p:spPr>
          <a:xfrm>
            <a:off x="917635" y="1811711"/>
            <a:ext cx="7308730" cy="2977459"/>
          </a:xfrm>
          <a:prstGeom prst="rect">
            <a:avLst/>
          </a:prstGeom>
        </p:spPr>
      </p:pic>
      <p:sp>
        <p:nvSpPr>
          <p:cNvPr id="4" name="Forma 9">
            <a:extLst>
              <a:ext uri="{FF2B5EF4-FFF2-40B4-BE49-F238E27FC236}">
                <a16:creationId xmlns:a16="http://schemas.microsoft.com/office/drawing/2014/main" id="{8B3759A2-FE23-816A-3739-7785C4E4F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130" y="952845"/>
            <a:ext cx="2691272" cy="626166"/>
          </a:xfrm>
          <a:prstGeom prst="wedgeRoundRectCallout">
            <a:avLst>
              <a:gd name="adj1" fmla="val 127525"/>
              <a:gd name="adj2" fmla="val 117166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zh-CN" dirty="0">
                <a:solidFill>
                  <a:srgbClr val="000000"/>
                </a:solidFill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Wait for the download. Then c</a:t>
            </a:r>
            <a:r>
              <a:rPr kumimoji="0" lang="pt-BR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lick </a:t>
            </a:r>
            <a:r>
              <a:rPr lang="pt-BR" altLang="zh-CN" dirty="0">
                <a:solidFill>
                  <a:srgbClr val="000000"/>
                </a:solidFill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the “Downloads” icon.</a:t>
            </a:r>
            <a:endParaRPr kumimoji="0" lang="pt-BR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orma 9">
            <a:extLst>
              <a:ext uri="{FF2B5EF4-FFF2-40B4-BE49-F238E27FC236}">
                <a16:creationId xmlns:a16="http://schemas.microsoft.com/office/drawing/2014/main" id="{3BFFD711-9A6C-779A-73EF-E92F4B2A8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3402" y="5457769"/>
            <a:ext cx="1468598" cy="545783"/>
          </a:xfrm>
          <a:prstGeom prst="wedgeRoundRectCallout">
            <a:avLst>
              <a:gd name="adj1" fmla="val 208497"/>
              <a:gd name="adj2" fmla="val -430546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Click </a:t>
            </a:r>
            <a:r>
              <a:rPr lang="pt-BR" altLang="zh-CN" dirty="0">
                <a:solidFill>
                  <a:srgbClr val="000000"/>
                </a:solidFill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“Open” or “Run”</a:t>
            </a:r>
            <a:endParaRPr kumimoji="0" lang="pt-BR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577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omputer screen with a blue square&#10;&#10;AI-generated content may be incorrect.">
            <a:extLst>
              <a:ext uri="{FF2B5EF4-FFF2-40B4-BE49-F238E27FC236}">
                <a16:creationId xmlns:a16="http://schemas.microsoft.com/office/drawing/2014/main" id="{97A4C4BF-ED18-F206-4817-0C1EC6A2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0" t="14679" r="28414" b="24486"/>
          <a:stretch>
            <a:fillRect/>
          </a:stretch>
        </p:blipFill>
        <p:spPr>
          <a:xfrm>
            <a:off x="386600" y="523792"/>
            <a:ext cx="4290792" cy="4078025"/>
          </a:xfrm>
          <a:noFill/>
        </p:spPr>
      </p:pic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CFA869-9280-463E-5886-D512882B0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7" t="15020" r="28320" b="24609"/>
          <a:stretch>
            <a:fillRect/>
          </a:stretch>
        </p:blipFill>
        <p:spPr>
          <a:xfrm>
            <a:off x="4852405" y="2562804"/>
            <a:ext cx="3998887" cy="3738604"/>
          </a:xfrm>
          <a:prstGeom prst="rect">
            <a:avLst/>
          </a:prstGeom>
          <a:noFill/>
        </p:spPr>
      </p:pic>
      <p:sp>
        <p:nvSpPr>
          <p:cNvPr id="3" name="Forma 9">
            <a:extLst>
              <a:ext uri="{FF2B5EF4-FFF2-40B4-BE49-F238E27FC236}">
                <a16:creationId xmlns:a16="http://schemas.microsoft.com/office/drawing/2014/main" id="{966F4DDE-2302-53BC-5775-2E92BB59D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1" y="4897506"/>
            <a:ext cx="2571750" cy="660952"/>
          </a:xfrm>
          <a:prstGeom prst="wedgeRoundRectCallout">
            <a:avLst>
              <a:gd name="adj1" fmla="val 156050"/>
              <a:gd name="adj2" fmla="val 121594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Give permission by clicking “Run anyway”</a:t>
            </a:r>
            <a:endParaRPr kumimoji="0" lang="pt-BR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Forma 9">
            <a:extLst>
              <a:ext uri="{FF2B5EF4-FFF2-40B4-BE49-F238E27FC236}">
                <a16:creationId xmlns:a16="http://schemas.microsoft.com/office/drawing/2014/main" id="{DE71003D-2EEB-B684-2C9E-EAC2F906B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0297" y="2859486"/>
            <a:ext cx="2524602" cy="969563"/>
          </a:xfrm>
          <a:prstGeom prst="wedgeRoundRectCallout">
            <a:avLst>
              <a:gd name="adj1" fmla="val -103534"/>
              <a:gd name="adj2" fmla="val -185971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zh-CN" sz="2000" dirty="0">
                <a:solidFill>
                  <a:srgbClr val="000000"/>
                </a:solidFill>
                <a:latin typeface="Liberation Serif"/>
                <a:ea typeface="NSimSun" panose="02010609030101010101" pitchFamily="49" charset="-122"/>
              </a:rPr>
              <a:t>If your device blocks installation, click “More info”</a:t>
            </a:r>
            <a:endParaRPr kumimoji="0" lang="pt-BR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755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8E4DFD-FD4F-C5E1-148D-BF2630358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03" t="924" r="1739" b="1817"/>
          <a:stretch>
            <a:fillRect/>
          </a:stretch>
        </p:blipFill>
        <p:spPr>
          <a:xfrm>
            <a:off x="423360" y="536714"/>
            <a:ext cx="4175674" cy="3358060"/>
          </a:xfrm>
          <a:prstGeom prst="rect">
            <a:avLst/>
          </a:prstGeom>
        </p:spPr>
      </p:pic>
      <p:sp>
        <p:nvSpPr>
          <p:cNvPr id="6" name="Forma 9">
            <a:extLst>
              <a:ext uri="{FF2B5EF4-FFF2-40B4-BE49-F238E27FC236}">
                <a16:creationId xmlns:a16="http://schemas.microsoft.com/office/drawing/2014/main" id="{123787E6-BDD9-35C5-6BA7-85E4360EC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445" y="1361661"/>
            <a:ext cx="1468598" cy="625295"/>
          </a:xfrm>
          <a:prstGeom prst="wedgeRoundRectCallout">
            <a:avLst>
              <a:gd name="adj1" fmla="val -153748"/>
              <a:gd name="adj2" fmla="val 330061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Click “Next”</a:t>
            </a:r>
            <a:endParaRPr kumimoji="0" lang="pt-BR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3C788D7C-C5E3-C9EA-64AD-FCAEF95F45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1" t="1533" r="2210" b="2984"/>
          <a:stretch>
            <a:fillRect/>
          </a:stretch>
        </p:blipFill>
        <p:spPr>
          <a:xfrm>
            <a:off x="4164495" y="3894774"/>
            <a:ext cx="4255936" cy="2285875"/>
          </a:xfrm>
          <a:prstGeom prst="rect">
            <a:avLst/>
          </a:prstGeom>
        </p:spPr>
      </p:pic>
      <p:sp>
        <p:nvSpPr>
          <p:cNvPr id="4" name="Forma 9">
            <a:extLst>
              <a:ext uri="{FF2B5EF4-FFF2-40B4-BE49-F238E27FC236}">
                <a16:creationId xmlns:a16="http://schemas.microsoft.com/office/drawing/2014/main" id="{522D8530-F169-4729-18A7-6ED65C4CE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781" y="4736306"/>
            <a:ext cx="1995253" cy="1105231"/>
          </a:xfrm>
          <a:prstGeom prst="wedgeRoundRectCallout">
            <a:avLst>
              <a:gd name="adj1" fmla="val 130353"/>
              <a:gd name="adj2" fmla="val 2630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zh-CN" sz="1600" dirty="0">
                <a:solidFill>
                  <a:srgbClr val="000000"/>
                </a:solidFill>
                <a:latin typeface="Liberation Serif"/>
                <a:ea typeface="NSimSun" panose="02010609030101010101" pitchFamily="49" charset="-122"/>
              </a:rPr>
              <a:t>Select your desired language for installation messages. Then click “OK”</a:t>
            </a:r>
            <a:endParaRPr kumimoji="0" lang="pt-BR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Forma 9">
            <a:extLst>
              <a:ext uri="{FF2B5EF4-FFF2-40B4-BE49-F238E27FC236}">
                <a16:creationId xmlns:a16="http://schemas.microsoft.com/office/drawing/2014/main" id="{7F72C470-9A6F-1A6A-B717-C105A455C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4736306"/>
            <a:ext cx="2708384" cy="1105231"/>
          </a:xfrm>
          <a:prstGeom prst="wedgeRoundRectCallout">
            <a:avLst>
              <a:gd name="adj1" fmla="val 195795"/>
              <a:gd name="adj2" fmla="val 55714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zh-CN" sz="2000" dirty="0">
                <a:solidFill>
                  <a:srgbClr val="000000"/>
                </a:solidFill>
                <a:latin typeface="Liberation Serif"/>
                <a:ea typeface="NSimSun" panose="02010609030101010101" pitchFamily="49" charset="-122"/>
              </a:rPr>
              <a:t>Select your desired language for installation messages and click “OK”</a:t>
            </a:r>
            <a:endParaRPr kumimoji="0" lang="pt-BR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466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DACA73-B11C-A2E3-9B71-4E1A00F31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60" t="721"/>
          <a:stretch>
            <a:fillRect/>
          </a:stretch>
        </p:blipFill>
        <p:spPr>
          <a:xfrm>
            <a:off x="2640329" y="977265"/>
            <a:ext cx="6033419" cy="49034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Forma 10">
            <a:extLst>
              <a:ext uri="{FF2B5EF4-FFF2-40B4-BE49-F238E27FC236}">
                <a16:creationId xmlns:a16="http://schemas.microsoft.com/office/drawing/2014/main" id="{36D67A5B-60D5-C120-FC96-B8E84AA1FC65}"/>
              </a:ext>
            </a:extLst>
          </p:cNvPr>
          <p:cNvSpPr/>
          <p:nvPr/>
        </p:nvSpPr>
        <p:spPr>
          <a:xfrm>
            <a:off x="470252" y="1689735"/>
            <a:ext cx="1761490" cy="1099185"/>
          </a:xfrm>
          <a:prstGeom prst="wedgeRoundRectCallout">
            <a:avLst>
              <a:gd name="adj1" fmla="val 97831"/>
              <a:gd name="adj2" fmla="val 231831"/>
              <a:gd name="adj3" fmla="val 16667"/>
            </a:avLst>
          </a:prstGeom>
          <a:solidFill>
            <a:srgbClr val="C3DD93"/>
          </a:solidFill>
          <a:ln w="0">
            <a:solidFill>
              <a:srgbClr val="75757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algn="ctr" hangingPunct="0">
              <a:buNone/>
            </a:pPr>
            <a:r>
              <a:rPr lang="pt-BR" sz="2000" kern="100" dirty="0">
                <a:solidFill>
                  <a:srgbClr val="000000"/>
                </a:solidFill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Accept the terms and click “Next”</a:t>
            </a:r>
            <a:endParaRPr lang="en-US" sz="32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771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01147358cd12b12371d0fec9faf98450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f71df03f361f918f6e506a987229d969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870300-B03F-45F7-9154-521D8C74684E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9ede4979-7183-4f81-a394-71c40c9222c4"/>
    <ds:schemaRef ds:uri="http://www.w3.org/XML/1998/namespace"/>
    <ds:schemaRef ds:uri="038937e4-20c5-4a73-b245-175c4ead9603"/>
    <ds:schemaRef ds:uri="http://schemas.microsoft.com/office/2006/documentManagement/types"/>
    <ds:schemaRef ds:uri="http://purl.org/dc/elements/1.1/"/>
    <ds:schemaRef ds:uri="http://schemas.microsoft.com/sharepoint/v3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D5915D4-38BF-4295-86E9-4099FE298C67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8768</TotalTime>
  <Words>1053</Words>
  <Application>Microsoft Office PowerPoint</Application>
  <PresentationFormat>On-screen Show (4:3)</PresentationFormat>
  <Paragraphs>116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Liberation Serif</vt:lpstr>
      <vt:lpstr>Times New Roman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Account Setup</vt:lpstr>
      <vt:lpstr>Local User Profile</vt:lpstr>
      <vt:lpstr>Server Account: You must remember your Username and password.</vt:lpstr>
      <vt:lpstr>Logging In</vt:lpstr>
      <vt:lpstr>PowerPoint Presentation</vt:lpstr>
      <vt:lpstr>PowerPoint Presentation</vt:lpstr>
      <vt:lpstr>Home Screen (Welcome message shows if there are no projects)</vt:lpstr>
      <vt:lpstr>Enabling Blind Edit Mode</vt:lpstr>
      <vt:lpstr>Starting a New Project</vt:lpstr>
      <vt:lpstr>PowerPoint Presentation</vt:lpstr>
      <vt:lpstr>PowerPoint Presentation</vt:lpstr>
      <vt:lpstr>PowerPoint Presentation</vt:lpstr>
      <vt:lpstr>Three Views</vt:lpstr>
      <vt:lpstr>Navigating</vt:lpstr>
      <vt:lpstr>Translating Within a Project</vt:lpstr>
      <vt:lpstr>PowerPoint Presentation</vt:lpstr>
      <vt:lpstr>PowerPoint Presentation</vt:lpstr>
      <vt:lpstr>PowerPoint Presentation</vt:lpstr>
      <vt:lpstr>Uploading</vt:lpstr>
      <vt:lpstr>Exporting for Peer Check</vt:lpstr>
      <vt:lpstr>Exporting a Project File  (usually for final upload)</vt:lpstr>
      <vt:lpstr>Marking chunk as done</vt:lpstr>
      <vt:lpstr>Importing a Project (for lost work or final upload)</vt:lpstr>
      <vt:lpstr>Reviewing a Project</vt:lpstr>
      <vt:lpstr>Listing Contributors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253</cp:revision>
  <dcterms:created xsi:type="dcterms:W3CDTF">2019-03-18T18:21:25Z</dcterms:created>
  <dcterms:modified xsi:type="dcterms:W3CDTF">2025-10-01T19:23:38Z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